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/>
    <p:restoredTop sz="95768"/>
  </p:normalViewPr>
  <p:slideViewPr>
    <p:cSldViewPr snapToGrid="0">
      <p:cViewPr varScale="1">
        <p:scale>
          <a:sx n="71" d="100"/>
          <a:sy n="71" d="100"/>
        </p:scale>
        <p:origin x="192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CAF57-7E17-41EC-B9BA-70151F28DA0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4B447A-CEED-4754-8255-E6471CBD8FB8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1. Mental Health Issues 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(e.g., anxiety, depression, etc.)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5E03B-3A7B-423C-A7A6-FF435A3745FB}" type="parTrans" cxnId="{E650BA7B-A012-4985-AEBB-5CD465409D52}">
      <dgm:prSet/>
      <dgm:spPr/>
      <dgm:t>
        <a:bodyPr/>
        <a:lstStyle/>
        <a:p>
          <a:endParaRPr lang="en-US"/>
        </a:p>
      </dgm:t>
    </dgm:pt>
    <dgm:pt modelId="{0CA3F8D9-8F79-4AA0-B819-75387B6309B6}" type="sibTrans" cxnId="{E650BA7B-A012-4985-AEBB-5CD465409D52}">
      <dgm:prSet/>
      <dgm:spPr/>
      <dgm:t>
        <a:bodyPr/>
        <a:lstStyle/>
        <a:p>
          <a:endParaRPr lang="en-US"/>
        </a:p>
      </dgm:t>
    </dgm:pt>
    <dgm:pt modelId="{4816320E-F682-4E1E-8625-B78CD81E469D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2. Academic Stress</a:t>
          </a:r>
        </a:p>
      </dgm:t>
    </dgm:pt>
    <dgm:pt modelId="{F08E75C7-203D-417C-A0BE-B852A741CD6E}" type="parTrans" cxnId="{E747F250-3C46-4490-979C-EE251EBC1196}">
      <dgm:prSet/>
      <dgm:spPr/>
      <dgm:t>
        <a:bodyPr/>
        <a:lstStyle/>
        <a:p>
          <a:endParaRPr lang="en-US"/>
        </a:p>
      </dgm:t>
    </dgm:pt>
    <dgm:pt modelId="{93223491-F0F2-48F6-9F1F-D9DAFF43C86B}" type="sibTrans" cxnId="{E747F250-3C46-4490-979C-EE251EBC1196}">
      <dgm:prSet/>
      <dgm:spPr/>
      <dgm:t>
        <a:bodyPr/>
        <a:lstStyle/>
        <a:p>
          <a:endParaRPr lang="en-US"/>
        </a:p>
      </dgm:t>
    </dgm:pt>
    <dgm:pt modelId="{B94BE950-B3D1-4083-9323-956D1A37C31E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3. Social Issues 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(e.g., shifting of friend groups, bullying)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3FE28-E453-4CB9-A16F-C2305E35E6D7}" type="parTrans" cxnId="{7A6BD8E0-1B28-47E0-9C6D-9E21E9316863}">
      <dgm:prSet/>
      <dgm:spPr/>
      <dgm:t>
        <a:bodyPr/>
        <a:lstStyle/>
        <a:p>
          <a:endParaRPr lang="en-US"/>
        </a:p>
      </dgm:t>
    </dgm:pt>
    <dgm:pt modelId="{E45A23D2-AEA2-4CBF-B63E-370DCDE91F4D}" type="sibTrans" cxnId="{7A6BD8E0-1B28-47E0-9C6D-9E21E9316863}">
      <dgm:prSet/>
      <dgm:spPr/>
      <dgm:t>
        <a:bodyPr/>
        <a:lstStyle/>
        <a:p>
          <a:endParaRPr lang="en-US"/>
        </a:p>
      </dgm:t>
    </dgm:pt>
    <dgm:pt modelId="{0A43A794-1E92-4E05-BAE7-D11FB184B1B0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Family Problems, At-Home Stressors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7F5BB-71A4-4206-A13D-A35EE60B77AF}" type="parTrans" cxnId="{833C53F8-8FCA-4EFE-9E5D-D00A51A90EA7}">
      <dgm:prSet/>
      <dgm:spPr/>
      <dgm:t>
        <a:bodyPr/>
        <a:lstStyle/>
        <a:p>
          <a:endParaRPr lang="en-US"/>
        </a:p>
      </dgm:t>
    </dgm:pt>
    <dgm:pt modelId="{50AC27F6-140E-419F-8806-71E2A3F59241}" type="sibTrans" cxnId="{833C53F8-8FCA-4EFE-9E5D-D00A51A90EA7}">
      <dgm:prSet/>
      <dgm:spPr/>
      <dgm:t>
        <a:bodyPr/>
        <a:lstStyle/>
        <a:p>
          <a:endParaRPr lang="en-US"/>
        </a:p>
      </dgm:t>
    </dgm:pt>
    <dgm:pt modelId="{CE8D2D97-F295-407F-A4F3-66BE26DEF888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5. College Questions, Standardized Tests (SAT, ACT, applications)</a:t>
          </a:r>
        </a:p>
      </dgm:t>
    </dgm:pt>
    <dgm:pt modelId="{6D0FAFE1-6756-45B3-B28D-E7C3388F74D1}" type="parTrans" cxnId="{EF175B0F-CBB2-43B6-BFF4-40090307CB23}">
      <dgm:prSet/>
      <dgm:spPr/>
      <dgm:t>
        <a:bodyPr/>
        <a:lstStyle/>
        <a:p>
          <a:endParaRPr lang="en-US"/>
        </a:p>
      </dgm:t>
    </dgm:pt>
    <dgm:pt modelId="{E4FD23C3-55F4-418D-8C1B-58B6E2BD2B34}" type="sibTrans" cxnId="{EF175B0F-CBB2-43B6-BFF4-40090307CB23}">
      <dgm:prSet/>
      <dgm:spPr/>
      <dgm:t>
        <a:bodyPr/>
        <a:lstStyle/>
        <a:p>
          <a:endParaRPr lang="en-US"/>
        </a:p>
      </dgm:t>
    </dgm:pt>
    <dgm:pt modelId="{4C6D4F64-C293-4D1A-802C-91A880DDA1CA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6. </a:t>
          </a:r>
          <a:r>
            <a:rPr lang="en-US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Addiction, (e.g., marijuana/alcohol/nicotine)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E74E85-90A5-4E6F-BFCC-79682049C801}" type="parTrans" cxnId="{4C279A9D-47DD-4A08-9D17-984AF30BC6F1}">
      <dgm:prSet/>
      <dgm:spPr/>
      <dgm:t>
        <a:bodyPr/>
        <a:lstStyle/>
        <a:p>
          <a:endParaRPr lang="en-US"/>
        </a:p>
      </dgm:t>
    </dgm:pt>
    <dgm:pt modelId="{97ED7ADB-37FE-4295-A5BC-049D6BBB9BE4}" type="sibTrans" cxnId="{4C279A9D-47DD-4A08-9D17-984AF30BC6F1}">
      <dgm:prSet/>
      <dgm:spPr/>
      <dgm:t>
        <a:bodyPr/>
        <a:lstStyle/>
        <a:p>
          <a:endParaRPr lang="en-US"/>
        </a:p>
      </dgm:t>
    </dgm:pt>
    <dgm:pt modelId="{D9A0ABBB-25EA-854C-A7DD-962D8699610B}" type="pres">
      <dgm:prSet presAssocID="{C57CAF57-7E17-41EC-B9BA-70151F28DA00}" presName="vert0" presStyleCnt="0">
        <dgm:presLayoutVars>
          <dgm:dir/>
          <dgm:animOne val="branch"/>
          <dgm:animLvl val="lvl"/>
        </dgm:presLayoutVars>
      </dgm:prSet>
      <dgm:spPr/>
    </dgm:pt>
    <dgm:pt modelId="{023CA8B7-4FE6-DB42-997F-988C7E1DCB52}" type="pres">
      <dgm:prSet presAssocID="{EB4B447A-CEED-4754-8255-E6471CBD8FB8}" presName="thickLine" presStyleLbl="alignNode1" presStyleIdx="0" presStyleCnt="6"/>
      <dgm:spPr/>
    </dgm:pt>
    <dgm:pt modelId="{4B985D08-A836-A149-B927-393FEF9AD965}" type="pres">
      <dgm:prSet presAssocID="{EB4B447A-CEED-4754-8255-E6471CBD8FB8}" presName="horz1" presStyleCnt="0"/>
      <dgm:spPr/>
    </dgm:pt>
    <dgm:pt modelId="{63DC7053-B6DB-8345-914D-2BA51513B45E}" type="pres">
      <dgm:prSet presAssocID="{EB4B447A-CEED-4754-8255-E6471CBD8FB8}" presName="tx1" presStyleLbl="revTx" presStyleIdx="0" presStyleCnt="6"/>
      <dgm:spPr/>
    </dgm:pt>
    <dgm:pt modelId="{733BC0A1-AEC3-184D-9796-95102842B92F}" type="pres">
      <dgm:prSet presAssocID="{EB4B447A-CEED-4754-8255-E6471CBD8FB8}" presName="vert1" presStyleCnt="0"/>
      <dgm:spPr/>
    </dgm:pt>
    <dgm:pt modelId="{9F967DFF-370D-C140-B6F0-41F29634F7C9}" type="pres">
      <dgm:prSet presAssocID="{4816320E-F682-4E1E-8625-B78CD81E469D}" presName="thickLine" presStyleLbl="alignNode1" presStyleIdx="1" presStyleCnt="6"/>
      <dgm:spPr/>
    </dgm:pt>
    <dgm:pt modelId="{0E6351C5-FD98-8244-AA04-CB53C129245E}" type="pres">
      <dgm:prSet presAssocID="{4816320E-F682-4E1E-8625-B78CD81E469D}" presName="horz1" presStyleCnt="0"/>
      <dgm:spPr/>
    </dgm:pt>
    <dgm:pt modelId="{2F6CCDF3-0BDF-7D4B-BBCF-920812092EE2}" type="pres">
      <dgm:prSet presAssocID="{4816320E-F682-4E1E-8625-B78CD81E469D}" presName="tx1" presStyleLbl="revTx" presStyleIdx="1" presStyleCnt="6"/>
      <dgm:spPr/>
    </dgm:pt>
    <dgm:pt modelId="{77CFAB23-D422-5B4E-A7DA-11888ABBC494}" type="pres">
      <dgm:prSet presAssocID="{4816320E-F682-4E1E-8625-B78CD81E469D}" presName="vert1" presStyleCnt="0"/>
      <dgm:spPr/>
    </dgm:pt>
    <dgm:pt modelId="{CADDC617-1ED5-B04A-9034-CE4479C3F7D7}" type="pres">
      <dgm:prSet presAssocID="{B94BE950-B3D1-4083-9323-956D1A37C31E}" presName="thickLine" presStyleLbl="alignNode1" presStyleIdx="2" presStyleCnt="6"/>
      <dgm:spPr/>
    </dgm:pt>
    <dgm:pt modelId="{8CC70819-9824-914D-ADC6-43CD2CE1CA0F}" type="pres">
      <dgm:prSet presAssocID="{B94BE950-B3D1-4083-9323-956D1A37C31E}" presName="horz1" presStyleCnt="0"/>
      <dgm:spPr/>
    </dgm:pt>
    <dgm:pt modelId="{044A9D2E-5DDD-0541-92AA-3E6374020FBD}" type="pres">
      <dgm:prSet presAssocID="{B94BE950-B3D1-4083-9323-956D1A37C31E}" presName="tx1" presStyleLbl="revTx" presStyleIdx="2" presStyleCnt="6"/>
      <dgm:spPr/>
    </dgm:pt>
    <dgm:pt modelId="{2B5469FA-D633-A44E-AC54-F767E104BD8C}" type="pres">
      <dgm:prSet presAssocID="{B94BE950-B3D1-4083-9323-956D1A37C31E}" presName="vert1" presStyleCnt="0"/>
      <dgm:spPr/>
    </dgm:pt>
    <dgm:pt modelId="{85EDC63F-E99B-0D4F-8CA0-8F775DFF637A}" type="pres">
      <dgm:prSet presAssocID="{0A43A794-1E92-4E05-BAE7-D11FB184B1B0}" presName="thickLine" presStyleLbl="alignNode1" presStyleIdx="3" presStyleCnt="6"/>
      <dgm:spPr/>
    </dgm:pt>
    <dgm:pt modelId="{EE4B3DA7-34F3-3044-A0E2-FF25DB1250B5}" type="pres">
      <dgm:prSet presAssocID="{0A43A794-1E92-4E05-BAE7-D11FB184B1B0}" presName="horz1" presStyleCnt="0"/>
      <dgm:spPr/>
    </dgm:pt>
    <dgm:pt modelId="{A0BA1823-258C-7749-AC52-8479B38F5E98}" type="pres">
      <dgm:prSet presAssocID="{0A43A794-1E92-4E05-BAE7-D11FB184B1B0}" presName="tx1" presStyleLbl="revTx" presStyleIdx="3" presStyleCnt="6"/>
      <dgm:spPr/>
    </dgm:pt>
    <dgm:pt modelId="{83158757-8E2D-AD4D-9B34-5A73934F3DA0}" type="pres">
      <dgm:prSet presAssocID="{0A43A794-1E92-4E05-BAE7-D11FB184B1B0}" presName="vert1" presStyleCnt="0"/>
      <dgm:spPr/>
    </dgm:pt>
    <dgm:pt modelId="{8B2E7C72-5A28-A44D-80C7-5277531CA3F3}" type="pres">
      <dgm:prSet presAssocID="{CE8D2D97-F295-407F-A4F3-66BE26DEF888}" presName="thickLine" presStyleLbl="alignNode1" presStyleIdx="4" presStyleCnt="6"/>
      <dgm:spPr/>
    </dgm:pt>
    <dgm:pt modelId="{3AE93163-3A9C-3C43-9572-89A6E02A0C03}" type="pres">
      <dgm:prSet presAssocID="{CE8D2D97-F295-407F-A4F3-66BE26DEF888}" presName="horz1" presStyleCnt="0"/>
      <dgm:spPr/>
    </dgm:pt>
    <dgm:pt modelId="{69EFEBF5-64D0-A145-9E45-E6F10D163A18}" type="pres">
      <dgm:prSet presAssocID="{CE8D2D97-F295-407F-A4F3-66BE26DEF888}" presName="tx1" presStyleLbl="revTx" presStyleIdx="4" presStyleCnt="6"/>
      <dgm:spPr/>
    </dgm:pt>
    <dgm:pt modelId="{FC37FDD5-74A0-6742-969A-34C51AF0E5A2}" type="pres">
      <dgm:prSet presAssocID="{CE8D2D97-F295-407F-A4F3-66BE26DEF888}" presName="vert1" presStyleCnt="0"/>
      <dgm:spPr/>
    </dgm:pt>
    <dgm:pt modelId="{9B377839-88DE-AE42-9C02-A03F950EBA10}" type="pres">
      <dgm:prSet presAssocID="{4C6D4F64-C293-4D1A-802C-91A880DDA1CA}" presName="thickLine" presStyleLbl="alignNode1" presStyleIdx="5" presStyleCnt="6"/>
      <dgm:spPr/>
    </dgm:pt>
    <dgm:pt modelId="{14F99771-A331-F944-BF86-FA5CCFFE919E}" type="pres">
      <dgm:prSet presAssocID="{4C6D4F64-C293-4D1A-802C-91A880DDA1CA}" presName="horz1" presStyleCnt="0"/>
      <dgm:spPr/>
    </dgm:pt>
    <dgm:pt modelId="{F576AC6F-6FC7-814F-9DFF-9094E7F51BA6}" type="pres">
      <dgm:prSet presAssocID="{4C6D4F64-C293-4D1A-802C-91A880DDA1CA}" presName="tx1" presStyleLbl="revTx" presStyleIdx="5" presStyleCnt="6"/>
      <dgm:spPr/>
    </dgm:pt>
    <dgm:pt modelId="{26BC64BF-19F9-2644-8330-4C700BE0D1A0}" type="pres">
      <dgm:prSet presAssocID="{4C6D4F64-C293-4D1A-802C-91A880DDA1CA}" presName="vert1" presStyleCnt="0"/>
      <dgm:spPr/>
    </dgm:pt>
  </dgm:ptLst>
  <dgm:cxnLst>
    <dgm:cxn modelId="{13521F01-DD93-7E44-B6A1-097B3732F469}" type="presOf" srcId="{4816320E-F682-4E1E-8625-B78CD81E469D}" destId="{2F6CCDF3-0BDF-7D4B-BBCF-920812092EE2}" srcOrd="0" destOrd="0" presId="urn:microsoft.com/office/officeart/2008/layout/LinedList"/>
    <dgm:cxn modelId="{467E7107-DF51-814C-BC49-D1BE2DF09CAA}" type="presOf" srcId="{C57CAF57-7E17-41EC-B9BA-70151F28DA00}" destId="{D9A0ABBB-25EA-854C-A7DD-962D8699610B}" srcOrd="0" destOrd="0" presId="urn:microsoft.com/office/officeart/2008/layout/LinedList"/>
    <dgm:cxn modelId="{EF175B0F-CBB2-43B6-BFF4-40090307CB23}" srcId="{C57CAF57-7E17-41EC-B9BA-70151F28DA00}" destId="{CE8D2D97-F295-407F-A4F3-66BE26DEF888}" srcOrd="4" destOrd="0" parTransId="{6D0FAFE1-6756-45B3-B28D-E7C3388F74D1}" sibTransId="{E4FD23C3-55F4-418D-8C1B-58B6E2BD2B34}"/>
    <dgm:cxn modelId="{E747F250-3C46-4490-979C-EE251EBC1196}" srcId="{C57CAF57-7E17-41EC-B9BA-70151F28DA00}" destId="{4816320E-F682-4E1E-8625-B78CD81E469D}" srcOrd="1" destOrd="0" parTransId="{F08E75C7-203D-417C-A0BE-B852A741CD6E}" sibTransId="{93223491-F0F2-48F6-9F1F-D9DAFF43C86B}"/>
    <dgm:cxn modelId="{F75F5F6C-EC7F-E141-BB01-B8DFB63083C8}" type="presOf" srcId="{EB4B447A-CEED-4754-8255-E6471CBD8FB8}" destId="{63DC7053-B6DB-8345-914D-2BA51513B45E}" srcOrd="0" destOrd="0" presId="urn:microsoft.com/office/officeart/2008/layout/LinedList"/>
    <dgm:cxn modelId="{F21D9879-579B-5E49-BDCE-03EA0EBE329F}" type="presOf" srcId="{4C6D4F64-C293-4D1A-802C-91A880DDA1CA}" destId="{F576AC6F-6FC7-814F-9DFF-9094E7F51BA6}" srcOrd="0" destOrd="0" presId="urn:microsoft.com/office/officeart/2008/layout/LinedList"/>
    <dgm:cxn modelId="{E650BA7B-A012-4985-AEBB-5CD465409D52}" srcId="{C57CAF57-7E17-41EC-B9BA-70151F28DA00}" destId="{EB4B447A-CEED-4754-8255-E6471CBD8FB8}" srcOrd="0" destOrd="0" parTransId="{0D85E03B-3A7B-423C-A7A6-FF435A3745FB}" sibTransId="{0CA3F8D9-8F79-4AA0-B819-75387B6309B6}"/>
    <dgm:cxn modelId="{D5F3C67F-487F-F045-8816-C6527D3F5F6A}" type="presOf" srcId="{CE8D2D97-F295-407F-A4F3-66BE26DEF888}" destId="{69EFEBF5-64D0-A145-9E45-E6F10D163A18}" srcOrd="0" destOrd="0" presId="urn:microsoft.com/office/officeart/2008/layout/LinedList"/>
    <dgm:cxn modelId="{4C279A9D-47DD-4A08-9D17-984AF30BC6F1}" srcId="{C57CAF57-7E17-41EC-B9BA-70151F28DA00}" destId="{4C6D4F64-C293-4D1A-802C-91A880DDA1CA}" srcOrd="5" destOrd="0" parTransId="{BCE74E85-90A5-4E6F-BFCC-79682049C801}" sibTransId="{97ED7ADB-37FE-4295-A5BC-049D6BBB9BE4}"/>
    <dgm:cxn modelId="{1C9157BB-2D6D-0248-BC4C-4690C67EFF90}" type="presOf" srcId="{B94BE950-B3D1-4083-9323-956D1A37C31E}" destId="{044A9D2E-5DDD-0541-92AA-3E6374020FBD}" srcOrd="0" destOrd="0" presId="urn:microsoft.com/office/officeart/2008/layout/LinedList"/>
    <dgm:cxn modelId="{7A6BD8E0-1B28-47E0-9C6D-9E21E9316863}" srcId="{C57CAF57-7E17-41EC-B9BA-70151F28DA00}" destId="{B94BE950-B3D1-4083-9323-956D1A37C31E}" srcOrd="2" destOrd="0" parTransId="{14E3FE28-E453-4CB9-A16F-C2305E35E6D7}" sibTransId="{E45A23D2-AEA2-4CBF-B63E-370DCDE91F4D}"/>
    <dgm:cxn modelId="{A0C31BF3-4D73-2442-988F-964F93EE694D}" type="presOf" srcId="{0A43A794-1E92-4E05-BAE7-D11FB184B1B0}" destId="{A0BA1823-258C-7749-AC52-8479B38F5E98}" srcOrd="0" destOrd="0" presId="urn:microsoft.com/office/officeart/2008/layout/LinedList"/>
    <dgm:cxn modelId="{833C53F8-8FCA-4EFE-9E5D-D00A51A90EA7}" srcId="{C57CAF57-7E17-41EC-B9BA-70151F28DA00}" destId="{0A43A794-1E92-4E05-BAE7-D11FB184B1B0}" srcOrd="3" destOrd="0" parTransId="{8907F5BB-71A4-4206-A13D-A35EE60B77AF}" sibTransId="{50AC27F6-140E-419F-8806-71E2A3F59241}"/>
    <dgm:cxn modelId="{A4D36D75-BC9D-C546-8CE0-F4D9EC709BB9}" type="presParOf" srcId="{D9A0ABBB-25EA-854C-A7DD-962D8699610B}" destId="{023CA8B7-4FE6-DB42-997F-988C7E1DCB52}" srcOrd="0" destOrd="0" presId="urn:microsoft.com/office/officeart/2008/layout/LinedList"/>
    <dgm:cxn modelId="{ED448C14-71CB-1F4C-857A-85A9D7E532F5}" type="presParOf" srcId="{D9A0ABBB-25EA-854C-A7DD-962D8699610B}" destId="{4B985D08-A836-A149-B927-393FEF9AD965}" srcOrd="1" destOrd="0" presId="urn:microsoft.com/office/officeart/2008/layout/LinedList"/>
    <dgm:cxn modelId="{8516231B-9332-A248-B8D0-4B27D394A78A}" type="presParOf" srcId="{4B985D08-A836-A149-B927-393FEF9AD965}" destId="{63DC7053-B6DB-8345-914D-2BA51513B45E}" srcOrd="0" destOrd="0" presId="urn:microsoft.com/office/officeart/2008/layout/LinedList"/>
    <dgm:cxn modelId="{1C403708-CB54-B040-BB70-9505173E071A}" type="presParOf" srcId="{4B985D08-A836-A149-B927-393FEF9AD965}" destId="{733BC0A1-AEC3-184D-9796-95102842B92F}" srcOrd="1" destOrd="0" presId="urn:microsoft.com/office/officeart/2008/layout/LinedList"/>
    <dgm:cxn modelId="{14505B17-8517-1348-A058-36D1A86144D5}" type="presParOf" srcId="{D9A0ABBB-25EA-854C-A7DD-962D8699610B}" destId="{9F967DFF-370D-C140-B6F0-41F29634F7C9}" srcOrd="2" destOrd="0" presId="urn:microsoft.com/office/officeart/2008/layout/LinedList"/>
    <dgm:cxn modelId="{784A2365-AC9A-314C-A02B-0545519D9F35}" type="presParOf" srcId="{D9A0ABBB-25EA-854C-A7DD-962D8699610B}" destId="{0E6351C5-FD98-8244-AA04-CB53C129245E}" srcOrd="3" destOrd="0" presId="urn:microsoft.com/office/officeart/2008/layout/LinedList"/>
    <dgm:cxn modelId="{CFB222FC-058C-B94C-A3DA-80FB5E3755E1}" type="presParOf" srcId="{0E6351C5-FD98-8244-AA04-CB53C129245E}" destId="{2F6CCDF3-0BDF-7D4B-BBCF-920812092EE2}" srcOrd="0" destOrd="0" presId="urn:microsoft.com/office/officeart/2008/layout/LinedList"/>
    <dgm:cxn modelId="{6C18B1C4-C774-1C4A-BDBB-03A4C591ED79}" type="presParOf" srcId="{0E6351C5-FD98-8244-AA04-CB53C129245E}" destId="{77CFAB23-D422-5B4E-A7DA-11888ABBC494}" srcOrd="1" destOrd="0" presId="urn:microsoft.com/office/officeart/2008/layout/LinedList"/>
    <dgm:cxn modelId="{49161B08-AD42-1245-9ECE-17E5FE46AFB6}" type="presParOf" srcId="{D9A0ABBB-25EA-854C-A7DD-962D8699610B}" destId="{CADDC617-1ED5-B04A-9034-CE4479C3F7D7}" srcOrd="4" destOrd="0" presId="urn:microsoft.com/office/officeart/2008/layout/LinedList"/>
    <dgm:cxn modelId="{D7259C04-5BEF-6442-8034-3DA0D5304A83}" type="presParOf" srcId="{D9A0ABBB-25EA-854C-A7DD-962D8699610B}" destId="{8CC70819-9824-914D-ADC6-43CD2CE1CA0F}" srcOrd="5" destOrd="0" presId="urn:microsoft.com/office/officeart/2008/layout/LinedList"/>
    <dgm:cxn modelId="{9B6692CD-209B-1B45-9DA0-EA1D4D72BB86}" type="presParOf" srcId="{8CC70819-9824-914D-ADC6-43CD2CE1CA0F}" destId="{044A9D2E-5DDD-0541-92AA-3E6374020FBD}" srcOrd="0" destOrd="0" presId="urn:microsoft.com/office/officeart/2008/layout/LinedList"/>
    <dgm:cxn modelId="{FFF94800-56EB-E34A-AD9B-0F367EBEADB4}" type="presParOf" srcId="{8CC70819-9824-914D-ADC6-43CD2CE1CA0F}" destId="{2B5469FA-D633-A44E-AC54-F767E104BD8C}" srcOrd="1" destOrd="0" presId="urn:microsoft.com/office/officeart/2008/layout/LinedList"/>
    <dgm:cxn modelId="{9861B958-7137-CD42-A215-E7BC034718BF}" type="presParOf" srcId="{D9A0ABBB-25EA-854C-A7DD-962D8699610B}" destId="{85EDC63F-E99B-0D4F-8CA0-8F775DFF637A}" srcOrd="6" destOrd="0" presId="urn:microsoft.com/office/officeart/2008/layout/LinedList"/>
    <dgm:cxn modelId="{DE81884D-3491-8F47-9C69-3B7D274F5230}" type="presParOf" srcId="{D9A0ABBB-25EA-854C-A7DD-962D8699610B}" destId="{EE4B3DA7-34F3-3044-A0E2-FF25DB1250B5}" srcOrd="7" destOrd="0" presId="urn:microsoft.com/office/officeart/2008/layout/LinedList"/>
    <dgm:cxn modelId="{83939205-E466-3D44-B8E2-5EB508DB90E4}" type="presParOf" srcId="{EE4B3DA7-34F3-3044-A0E2-FF25DB1250B5}" destId="{A0BA1823-258C-7749-AC52-8479B38F5E98}" srcOrd="0" destOrd="0" presId="urn:microsoft.com/office/officeart/2008/layout/LinedList"/>
    <dgm:cxn modelId="{FEB68746-8C04-F944-8F62-4DE96DA0D7B7}" type="presParOf" srcId="{EE4B3DA7-34F3-3044-A0E2-FF25DB1250B5}" destId="{83158757-8E2D-AD4D-9B34-5A73934F3DA0}" srcOrd="1" destOrd="0" presId="urn:microsoft.com/office/officeart/2008/layout/LinedList"/>
    <dgm:cxn modelId="{F545CE28-06D3-154B-960A-79E30C2617AA}" type="presParOf" srcId="{D9A0ABBB-25EA-854C-A7DD-962D8699610B}" destId="{8B2E7C72-5A28-A44D-80C7-5277531CA3F3}" srcOrd="8" destOrd="0" presId="urn:microsoft.com/office/officeart/2008/layout/LinedList"/>
    <dgm:cxn modelId="{CA33BCE8-1AD4-3649-8053-A57C3939CB78}" type="presParOf" srcId="{D9A0ABBB-25EA-854C-A7DD-962D8699610B}" destId="{3AE93163-3A9C-3C43-9572-89A6E02A0C03}" srcOrd="9" destOrd="0" presId="urn:microsoft.com/office/officeart/2008/layout/LinedList"/>
    <dgm:cxn modelId="{5760F424-0656-7A47-BD67-C892FCB7199D}" type="presParOf" srcId="{3AE93163-3A9C-3C43-9572-89A6E02A0C03}" destId="{69EFEBF5-64D0-A145-9E45-E6F10D163A18}" srcOrd="0" destOrd="0" presId="urn:microsoft.com/office/officeart/2008/layout/LinedList"/>
    <dgm:cxn modelId="{568E14E8-9A1D-8348-B7EB-528DA086E050}" type="presParOf" srcId="{3AE93163-3A9C-3C43-9572-89A6E02A0C03}" destId="{FC37FDD5-74A0-6742-969A-34C51AF0E5A2}" srcOrd="1" destOrd="0" presId="urn:microsoft.com/office/officeart/2008/layout/LinedList"/>
    <dgm:cxn modelId="{ABBD08AE-1970-474C-92E5-1C46FFCA6639}" type="presParOf" srcId="{D9A0ABBB-25EA-854C-A7DD-962D8699610B}" destId="{9B377839-88DE-AE42-9C02-A03F950EBA10}" srcOrd="10" destOrd="0" presId="urn:microsoft.com/office/officeart/2008/layout/LinedList"/>
    <dgm:cxn modelId="{97B0B536-F26B-BC4D-B15D-EF17813606BD}" type="presParOf" srcId="{D9A0ABBB-25EA-854C-A7DD-962D8699610B}" destId="{14F99771-A331-F944-BF86-FA5CCFFE919E}" srcOrd="11" destOrd="0" presId="urn:microsoft.com/office/officeart/2008/layout/LinedList"/>
    <dgm:cxn modelId="{048AB2C4-D218-A54F-B96F-1601B76BE6AE}" type="presParOf" srcId="{14F99771-A331-F944-BF86-FA5CCFFE919E}" destId="{F576AC6F-6FC7-814F-9DFF-9094E7F51BA6}" srcOrd="0" destOrd="0" presId="urn:microsoft.com/office/officeart/2008/layout/LinedList"/>
    <dgm:cxn modelId="{D265A0E2-EE5D-114A-9912-FD307BAF897A}" type="presParOf" srcId="{14F99771-A331-F944-BF86-FA5CCFFE919E}" destId="{26BC64BF-19F9-2644-8330-4C700BE0D1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CA8B7-4FE6-DB42-997F-988C7E1DCB52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C7053-B6DB-8345-914D-2BA51513B45E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Mental Health Issues </a:t>
          </a:r>
          <a:r>
            <a:rPr lang="en-US" sz="2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(e.g., anxiety, depression, etc.)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03"/>
        <a:ext cx="6900512" cy="921789"/>
      </dsp:txXfrm>
    </dsp:sp>
    <dsp:sp modelId="{9F967DFF-370D-C140-B6F0-41F29634F7C9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CCDF3-0BDF-7D4B-BBCF-920812092EE2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Academic Stress</a:t>
          </a:r>
        </a:p>
      </dsp:txBody>
      <dsp:txXfrm>
        <a:off x="0" y="924492"/>
        <a:ext cx="6900512" cy="921789"/>
      </dsp:txXfrm>
    </dsp:sp>
    <dsp:sp modelId="{CADDC617-1ED5-B04A-9034-CE4479C3F7D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A9D2E-5DDD-0541-92AA-3E6374020FBD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Social Issues </a:t>
          </a:r>
          <a:r>
            <a:rPr lang="en-US" sz="2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(e.g., shifting of friend groups, bullying)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46281"/>
        <a:ext cx="6900512" cy="921789"/>
      </dsp:txXfrm>
    </dsp:sp>
    <dsp:sp modelId="{85EDC63F-E99B-0D4F-8CA0-8F775DFF637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A1823-258C-7749-AC52-8479B38F5E98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en-US" sz="2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Family Problems, At-Home Stressors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8070"/>
        <a:ext cx="6900512" cy="921789"/>
      </dsp:txXfrm>
    </dsp:sp>
    <dsp:sp modelId="{8B2E7C72-5A28-A44D-80C7-5277531CA3F3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FEBF5-64D0-A145-9E45-E6F10D163A18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College Questions, Standardized Tests (SAT, ACT, applications)</a:t>
          </a:r>
        </a:p>
      </dsp:txBody>
      <dsp:txXfrm>
        <a:off x="0" y="3689859"/>
        <a:ext cx="6900512" cy="921789"/>
      </dsp:txXfrm>
    </dsp:sp>
    <dsp:sp modelId="{9B377839-88DE-AE42-9C02-A03F950EBA10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6AC6F-6FC7-814F-9DFF-9094E7F51BA6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6. </a:t>
          </a:r>
          <a:r>
            <a:rPr lang="en-US" sz="27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Addiction, (e.g., marijuana/alcohol/nicotine)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611648"/>
        <a:ext cx="6900512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2B71-3AB3-7400-01F9-3D0037ECC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2A0566-A958-8B22-61D5-976005E5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14711-0C1B-B0AF-537C-BC57F29D3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9CAF2-CC63-BE67-7992-B264C3F2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7760A-14D2-0D83-81CB-926EEC57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E7C4-245C-889B-13D1-4D442F459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A57DD-8529-B927-4280-8DF105D8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364F0-A933-5785-F4E5-24AAB283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94CFA-8F1E-A17E-0747-F0F24798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95E6A-D632-6039-4D8C-EC4853C1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4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72B2EA-A8AE-5BDB-7610-F9876D7B1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9A347-8B76-1ACE-B73A-CB215A822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53F3D-D1DB-41F0-1748-B0412B85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491F1-2470-3A26-0A0F-B4CB741F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3EA42-BFAD-3785-951F-84BC6EA7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5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397E-8089-D454-5406-F956767B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37C4-14F2-BBE6-32DA-7135D5F7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70671-88A1-AA4B-EB4C-DE2F2C4E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7CA99-C345-63FC-ABD1-6CE47D545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C8CA0-9BF2-80B5-8BA8-A54ECD6B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35567-3907-A0E6-A747-97307ED81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04D2F-5C43-F879-95AF-199229406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CAF1F-9ECD-9B13-4C9E-6A8F3C9C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2A103-C5E7-0573-C9B5-2AE02B18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0F11-9516-A2A8-E42D-6D91FE46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006F5-4F1B-6C55-5358-9981B6B1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AE7D-A51E-2349-4E8C-F5F7CA1B2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9BC54-45F2-B1B6-5BC9-26E264E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DAABA-C5B9-E18C-A9DF-2E57A4DB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2BB96-EB56-5398-4C62-71277E2C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73775-E4BC-1149-A09E-FBBA59471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253D-CE68-C43D-3041-903A8DDE8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C42B1-D628-04E6-DA7A-84FF773BA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2625EB-8AA1-86E6-4E9E-B93AE1A7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FAEA0-BE40-D370-A0D5-53E654879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C5EBDC-D87E-5DB2-B47E-6C926C399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DA357-9904-99F3-ADA0-CA868D66B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A126B-F9F4-711B-B45C-1E06FEDF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B325D-F5F1-85F7-2D46-925B6B10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91AD-614C-FD58-F836-4522D9B7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3E882-861D-2EB3-AE01-730E1307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02040-472D-003B-68CE-A2DF99E0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08B59-C548-8F56-343E-E272E647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9187A-16C7-47B4-81CD-7FC4FF23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7B1D8-B9A2-779F-F294-BA294503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19370-5DCE-6FC1-2521-AF62D2A9F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4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C256F-6DF5-CEBF-A58D-0776D780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93643-4654-65B7-DA9A-26CF0C30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13B08-BC5D-AFBE-9D37-3D3405087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7CB24-D675-1F52-0CA4-B38BD0B0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7C6BF-5EA0-A408-2BA7-93D23EB8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EF2D9-7FD8-92FC-438A-1328CBD9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B9799-AED2-9B00-F839-E0120A432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B309C-CE79-C176-A6E0-CFB3B56EB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425EB-6AE4-3F87-1708-A2662982B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AF9AA-CB12-C6D7-A901-9355F3184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1F764-7650-0486-723C-B9C92C404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7B5AE-3E73-2C96-8A86-1D5E4E1E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0EB6E-3B28-4E92-5491-CE003FC1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3554F-173E-999E-1D4C-7275522E5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364E3-183D-0CCD-5C6A-1812126C3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32A5-B553-A94A-9240-2D81D856DF4D}" type="datetimeFigureOut">
              <a:rPr lang="en-US" smtClean="0"/>
              <a:t>5/9/23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116AB-23BF-1EC4-5A6C-B9A81175D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64E2B-EF7F-0A82-DD6E-39DCA6DA2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C7F9-0AF0-7E47-9177-0AB2BE6E4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C3C0-4F76-49EC-8AAC-0AA3556F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4013018" cy="5583148"/>
          </a:xfrm>
        </p:spPr>
        <p:txBody>
          <a:bodyPr anchor="ctr">
            <a:norm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Department and Social Work Survey Responses (ranked)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4E54F5A6-F43C-A435-F885-03CAE58624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53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E40-0F8A-A39C-4B1A-348CC918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Department Social Work Survey Responses (Other)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A45C0-9B06-93DA-3BD9-E1EA162C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"Academic Planning - everything from course selection to finding outside opportunities like internships or community service opportunities.”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</a:t>
            </a: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roblem with a teacher.”</a:t>
            </a:r>
          </a:p>
          <a:p>
            <a:pPr marL="0" indent="0">
              <a:buNone/>
            </a:pPr>
            <a:endParaRPr lang="en-US" sz="24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“Sexual/gender identity issues, lack of motivation/drop out risk, safety/risk assessments.”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“Discrimination instances within the school/community. For movement breaks throughout the day. School stress related to teachers not just academics.”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68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Guidance Department and Social Work Survey Responses (ranked)</vt:lpstr>
      <vt:lpstr>Guidance Department Social Work Survey Responses (Other)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Department and Social Work Survey Responses (ranked)</dc:title>
  <dc:creator>Kennelly, Maeve K.</dc:creator>
  <cp:lastModifiedBy>Kennelly, Maeve K.</cp:lastModifiedBy>
  <cp:revision>1</cp:revision>
  <dcterms:created xsi:type="dcterms:W3CDTF">2023-05-09T13:09:09Z</dcterms:created>
  <dcterms:modified xsi:type="dcterms:W3CDTF">2023-05-09T13:10:23Z</dcterms:modified>
</cp:coreProperties>
</file>