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72" r:id="rId3"/>
    <p:sldId id="270" r:id="rId4"/>
    <p:sldId id="275" r:id="rId5"/>
    <p:sldId id="276" r:id="rId6"/>
    <p:sldId id="261" r:id="rId7"/>
    <p:sldId id="274" r:id="rId8"/>
    <p:sldId id="278" r:id="rId9"/>
    <p:sldId id="258" r:id="rId10"/>
    <p:sldId id="290" r:id="rId11"/>
    <p:sldId id="291" r:id="rId12"/>
    <p:sldId id="277" r:id="rId13"/>
    <p:sldId id="289" r:id="rId14"/>
    <p:sldId id="260" r:id="rId15"/>
    <p:sldId id="279" r:id="rId16"/>
    <p:sldId id="280" r:id="rId17"/>
    <p:sldId id="259" r:id="rId18"/>
    <p:sldId id="292" r:id="rId19"/>
    <p:sldId id="288" r:id="rId20"/>
    <p:sldId id="267" r:id="rId21"/>
    <p:sldId id="263" r:id="rId22"/>
    <p:sldId id="262" r:id="rId23"/>
    <p:sldId id="271" r:id="rId24"/>
    <p:sldId id="265" r:id="rId25"/>
    <p:sldId id="268" r:id="rId26"/>
    <p:sldId id="273" r:id="rId27"/>
    <p:sldId id="264" r:id="rId28"/>
    <p:sldId id="269" r:id="rId29"/>
    <p:sldId id="28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39"/>
    <p:restoredTop sz="82339"/>
  </p:normalViewPr>
  <p:slideViewPr>
    <p:cSldViewPr snapToGrid="0">
      <p:cViewPr varScale="1">
        <p:scale>
          <a:sx n="89" d="100"/>
          <a:sy n="89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9483B-50C6-4ED4-9B23-D1F21C32D76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1F9528-07FC-462D-AED8-3FA2BE4FEA07}">
      <dgm:prSet custT="1"/>
      <dgm:spPr/>
      <dgm:t>
        <a:bodyPr/>
        <a:lstStyle/>
        <a:p>
          <a:r>
            <a:rPr lang="en-US" sz="3200" dirty="0"/>
            <a:t>1. Information about harmfulness</a:t>
          </a:r>
        </a:p>
      </dgm:t>
    </dgm:pt>
    <dgm:pt modelId="{BC846E07-FC6C-48D6-8259-EFC0CD5E9F26}" type="parTrans" cxnId="{E34855A3-F690-4CB4-ACA9-E92469195AB4}">
      <dgm:prSet/>
      <dgm:spPr/>
      <dgm:t>
        <a:bodyPr/>
        <a:lstStyle/>
        <a:p>
          <a:endParaRPr lang="en-US"/>
        </a:p>
      </dgm:t>
    </dgm:pt>
    <dgm:pt modelId="{49BED34A-8EAE-47A5-9F86-4BF04D6A0E44}" type="sibTrans" cxnId="{E34855A3-F690-4CB4-ACA9-E92469195AB4}">
      <dgm:prSet/>
      <dgm:spPr/>
      <dgm:t>
        <a:bodyPr/>
        <a:lstStyle/>
        <a:p>
          <a:endParaRPr lang="en-US"/>
        </a:p>
      </dgm:t>
    </dgm:pt>
    <dgm:pt modelId="{46D5FCB1-FDCE-4763-8A7E-164AA96F921B}">
      <dgm:prSet custT="1"/>
      <dgm:spPr/>
      <dgm:t>
        <a:bodyPr/>
        <a:lstStyle/>
        <a:p>
          <a:r>
            <a:rPr lang="en-US" sz="4000" dirty="0"/>
            <a:t>2. Treatment for addiction</a:t>
          </a:r>
        </a:p>
      </dgm:t>
    </dgm:pt>
    <dgm:pt modelId="{9A062FB2-5C7C-46B7-B7A7-D66508DF3F8F}" type="parTrans" cxnId="{40C810FA-6B9D-4594-AD84-437FD95BD642}">
      <dgm:prSet/>
      <dgm:spPr/>
      <dgm:t>
        <a:bodyPr/>
        <a:lstStyle/>
        <a:p>
          <a:endParaRPr lang="en-US"/>
        </a:p>
      </dgm:t>
    </dgm:pt>
    <dgm:pt modelId="{F9D15F53-090E-45EF-955D-867FF8D83532}" type="sibTrans" cxnId="{40C810FA-6B9D-4594-AD84-437FD95BD642}">
      <dgm:prSet/>
      <dgm:spPr/>
      <dgm:t>
        <a:bodyPr/>
        <a:lstStyle/>
        <a:p>
          <a:endParaRPr lang="en-US"/>
        </a:p>
      </dgm:t>
    </dgm:pt>
    <dgm:pt modelId="{0E9C1BAD-CD8A-4BFF-8FA7-DC79614DF5F5}">
      <dgm:prSet custT="1"/>
      <dgm:spPr/>
      <dgm:t>
        <a:bodyPr/>
        <a:lstStyle/>
        <a:p>
          <a:r>
            <a:rPr lang="en-US" sz="2800" dirty="0"/>
            <a:t>3. “Truth Campaign” - showing that the tobacco companies were lying (for profit)</a:t>
          </a:r>
        </a:p>
      </dgm:t>
    </dgm:pt>
    <dgm:pt modelId="{7C101FA3-4B41-4D8D-BF8E-AC0C4701B4DC}" type="parTrans" cxnId="{9E9320CC-5F50-40A0-9A5A-2F42C43D937C}">
      <dgm:prSet/>
      <dgm:spPr/>
      <dgm:t>
        <a:bodyPr/>
        <a:lstStyle/>
        <a:p>
          <a:endParaRPr lang="en-US"/>
        </a:p>
      </dgm:t>
    </dgm:pt>
    <dgm:pt modelId="{FB6D2ADE-F2F2-4FC2-A3C3-B84D6387BA0E}" type="sibTrans" cxnId="{9E9320CC-5F50-40A0-9A5A-2F42C43D937C}">
      <dgm:prSet/>
      <dgm:spPr/>
      <dgm:t>
        <a:bodyPr/>
        <a:lstStyle/>
        <a:p>
          <a:endParaRPr lang="en-US"/>
        </a:p>
      </dgm:t>
    </dgm:pt>
    <dgm:pt modelId="{D6CDD2FC-EFD3-D646-AECD-7B5D9EAEF03A}" type="pres">
      <dgm:prSet presAssocID="{4139483B-50C6-4ED4-9B23-D1F21C32D76A}" presName="Name0" presStyleCnt="0">
        <dgm:presLayoutVars>
          <dgm:dir/>
          <dgm:animLvl val="lvl"/>
          <dgm:resizeHandles val="exact"/>
        </dgm:presLayoutVars>
      </dgm:prSet>
      <dgm:spPr/>
    </dgm:pt>
    <dgm:pt modelId="{14F69FCF-19AD-5043-9C4D-7A4A1E57EF46}" type="pres">
      <dgm:prSet presAssocID="{0E9C1BAD-CD8A-4BFF-8FA7-DC79614DF5F5}" presName="boxAndChildren" presStyleCnt="0"/>
      <dgm:spPr/>
    </dgm:pt>
    <dgm:pt modelId="{5A7BD92E-84BF-3E4E-8932-BABF152A1790}" type="pres">
      <dgm:prSet presAssocID="{0E9C1BAD-CD8A-4BFF-8FA7-DC79614DF5F5}" presName="parentTextBox" presStyleLbl="node1" presStyleIdx="0" presStyleCnt="3"/>
      <dgm:spPr/>
    </dgm:pt>
    <dgm:pt modelId="{07581AF0-82AA-7C46-BE52-123417C7A6F6}" type="pres">
      <dgm:prSet presAssocID="{F9D15F53-090E-45EF-955D-867FF8D83532}" presName="sp" presStyleCnt="0"/>
      <dgm:spPr/>
    </dgm:pt>
    <dgm:pt modelId="{E3F6DDBD-0A5D-D147-B9B0-7215F6CB5436}" type="pres">
      <dgm:prSet presAssocID="{46D5FCB1-FDCE-4763-8A7E-164AA96F921B}" presName="arrowAndChildren" presStyleCnt="0"/>
      <dgm:spPr/>
    </dgm:pt>
    <dgm:pt modelId="{993785C7-ADC3-6345-90D9-2A15B12AAEF9}" type="pres">
      <dgm:prSet presAssocID="{46D5FCB1-FDCE-4763-8A7E-164AA96F921B}" presName="parentTextArrow" presStyleLbl="node1" presStyleIdx="1" presStyleCnt="3"/>
      <dgm:spPr/>
    </dgm:pt>
    <dgm:pt modelId="{CB6F903B-A507-174C-86A9-4FB3B1A0C8F8}" type="pres">
      <dgm:prSet presAssocID="{49BED34A-8EAE-47A5-9F86-4BF04D6A0E44}" presName="sp" presStyleCnt="0"/>
      <dgm:spPr/>
    </dgm:pt>
    <dgm:pt modelId="{6C52A381-0D47-D044-93A3-42A3B97F508D}" type="pres">
      <dgm:prSet presAssocID="{3F1F9528-07FC-462D-AED8-3FA2BE4FEA07}" presName="arrowAndChildren" presStyleCnt="0"/>
      <dgm:spPr/>
    </dgm:pt>
    <dgm:pt modelId="{DFEB58DA-BA6C-6C46-ACAA-48DE1FADE34A}" type="pres">
      <dgm:prSet presAssocID="{3F1F9528-07FC-462D-AED8-3FA2BE4FEA07}" presName="parentTextArrow" presStyleLbl="node1" presStyleIdx="2" presStyleCnt="3"/>
      <dgm:spPr/>
    </dgm:pt>
  </dgm:ptLst>
  <dgm:cxnLst>
    <dgm:cxn modelId="{38267F41-8B1B-1D40-A3F8-A4DE342CB21F}" type="presOf" srcId="{46D5FCB1-FDCE-4763-8A7E-164AA96F921B}" destId="{993785C7-ADC3-6345-90D9-2A15B12AAEF9}" srcOrd="0" destOrd="0" presId="urn:microsoft.com/office/officeart/2005/8/layout/process4"/>
    <dgm:cxn modelId="{3D1F2848-A2E7-CE45-AA2A-BF877061D576}" type="presOf" srcId="{0E9C1BAD-CD8A-4BFF-8FA7-DC79614DF5F5}" destId="{5A7BD92E-84BF-3E4E-8932-BABF152A1790}" srcOrd="0" destOrd="0" presId="urn:microsoft.com/office/officeart/2005/8/layout/process4"/>
    <dgm:cxn modelId="{D846356C-361F-654A-80A9-5244B1D4C42A}" type="presOf" srcId="{4139483B-50C6-4ED4-9B23-D1F21C32D76A}" destId="{D6CDD2FC-EFD3-D646-AECD-7B5D9EAEF03A}" srcOrd="0" destOrd="0" presId="urn:microsoft.com/office/officeart/2005/8/layout/process4"/>
    <dgm:cxn modelId="{E34855A3-F690-4CB4-ACA9-E92469195AB4}" srcId="{4139483B-50C6-4ED4-9B23-D1F21C32D76A}" destId="{3F1F9528-07FC-462D-AED8-3FA2BE4FEA07}" srcOrd="0" destOrd="0" parTransId="{BC846E07-FC6C-48D6-8259-EFC0CD5E9F26}" sibTransId="{49BED34A-8EAE-47A5-9F86-4BF04D6A0E44}"/>
    <dgm:cxn modelId="{9E9320CC-5F50-40A0-9A5A-2F42C43D937C}" srcId="{4139483B-50C6-4ED4-9B23-D1F21C32D76A}" destId="{0E9C1BAD-CD8A-4BFF-8FA7-DC79614DF5F5}" srcOrd="2" destOrd="0" parTransId="{7C101FA3-4B41-4D8D-BF8E-AC0C4701B4DC}" sibTransId="{FB6D2ADE-F2F2-4FC2-A3C3-B84D6387BA0E}"/>
    <dgm:cxn modelId="{40C810FA-6B9D-4594-AD84-437FD95BD642}" srcId="{4139483B-50C6-4ED4-9B23-D1F21C32D76A}" destId="{46D5FCB1-FDCE-4763-8A7E-164AA96F921B}" srcOrd="1" destOrd="0" parTransId="{9A062FB2-5C7C-46B7-B7A7-D66508DF3F8F}" sibTransId="{F9D15F53-090E-45EF-955D-867FF8D83532}"/>
    <dgm:cxn modelId="{070D2CFA-0DA1-A74A-BE6A-234871D6F6C0}" type="presOf" srcId="{3F1F9528-07FC-462D-AED8-3FA2BE4FEA07}" destId="{DFEB58DA-BA6C-6C46-ACAA-48DE1FADE34A}" srcOrd="0" destOrd="0" presId="urn:microsoft.com/office/officeart/2005/8/layout/process4"/>
    <dgm:cxn modelId="{5C5C4925-398D-2D4F-A391-969BF6FBB577}" type="presParOf" srcId="{D6CDD2FC-EFD3-D646-AECD-7B5D9EAEF03A}" destId="{14F69FCF-19AD-5043-9C4D-7A4A1E57EF46}" srcOrd="0" destOrd="0" presId="urn:microsoft.com/office/officeart/2005/8/layout/process4"/>
    <dgm:cxn modelId="{6C3F8F6B-F153-7F47-8280-ED57D539162E}" type="presParOf" srcId="{14F69FCF-19AD-5043-9C4D-7A4A1E57EF46}" destId="{5A7BD92E-84BF-3E4E-8932-BABF152A1790}" srcOrd="0" destOrd="0" presId="urn:microsoft.com/office/officeart/2005/8/layout/process4"/>
    <dgm:cxn modelId="{203B2363-13C7-3040-BFC8-86171D2619CA}" type="presParOf" srcId="{D6CDD2FC-EFD3-D646-AECD-7B5D9EAEF03A}" destId="{07581AF0-82AA-7C46-BE52-123417C7A6F6}" srcOrd="1" destOrd="0" presId="urn:microsoft.com/office/officeart/2005/8/layout/process4"/>
    <dgm:cxn modelId="{39BB97C7-2B0D-FC4F-8C14-7FB1CE0629FC}" type="presParOf" srcId="{D6CDD2FC-EFD3-D646-AECD-7B5D9EAEF03A}" destId="{E3F6DDBD-0A5D-D147-B9B0-7215F6CB5436}" srcOrd="2" destOrd="0" presId="urn:microsoft.com/office/officeart/2005/8/layout/process4"/>
    <dgm:cxn modelId="{C921D7D3-8F27-BF43-8CF9-D630DB11CE98}" type="presParOf" srcId="{E3F6DDBD-0A5D-D147-B9B0-7215F6CB5436}" destId="{993785C7-ADC3-6345-90D9-2A15B12AAEF9}" srcOrd="0" destOrd="0" presId="urn:microsoft.com/office/officeart/2005/8/layout/process4"/>
    <dgm:cxn modelId="{918CD1AC-B50F-B045-8B61-56F7A1D2667C}" type="presParOf" srcId="{D6CDD2FC-EFD3-D646-AECD-7B5D9EAEF03A}" destId="{CB6F903B-A507-174C-86A9-4FB3B1A0C8F8}" srcOrd="3" destOrd="0" presId="urn:microsoft.com/office/officeart/2005/8/layout/process4"/>
    <dgm:cxn modelId="{2C7A1359-5929-AC46-BAD5-016691D7016D}" type="presParOf" srcId="{D6CDD2FC-EFD3-D646-AECD-7B5D9EAEF03A}" destId="{6C52A381-0D47-D044-93A3-42A3B97F508D}" srcOrd="4" destOrd="0" presId="urn:microsoft.com/office/officeart/2005/8/layout/process4"/>
    <dgm:cxn modelId="{B4D9A313-0EF5-D64B-96C1-E01BBDC72F12}" type="presParOf" srcId="{6C52A381-0D47-D044-93A3-42A3B97F508D}" destId="{DFEB58DA-BA6C-6C46-ACAA-48DE1FADE3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B6A7E-31EB-422D-BD28-96A8961A7F0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B29C3B-D58A-44F1-8B7B-28C4AD1E98DB}">
      <dgm:prSet custT="1"/>
      <dgm:spPr/>
      <dgm:t>
        <a:bodyPr/>
        <a:lstStyle/>
        <a:p>
          <a:r>
            <a:rPr lang="en-US" sz="4400" dirty="0"/>
            <a:t>Fortunately, younger generations now know not to “</a:t>
          </a:r>
          <a:r>
            <a:rPr lang="en-US" sz="4400" i="1" dirty="0"/>
            <a:t>drink and drive</a:t>
          </a:r>
          <a:r>
            <a:rPr lang="en-US" sz="4400" dirty="0"/>
            <a:t>” </a:t>
          </a:r>
        </a:p>
      </dgm:t>
    </dgm:pt>
    <dgm:pt modelId="{3B422B3F-7B0A-44CD-A05E-C392D84EF7B6}" type="parTrans" cxnId="{1709EF45-C80D-40A2-B398-D50B1C245671}">
      <dgm:prSet/>
      <dgm:spPr/>
      <dgm:t>
        <a:bodyPr/>
        <a:lstStyle/>
        <a:p>
          <a:endParaRPr lang="en-US"/>
        </a:p>
      </dgm:t>
    </dgm:pt>
    <dgm:pt modelId="{671D9598-8551-4C98-A0E5-EA84E894EA10}" type="sibTrans" cxnId="{1709EF45-C80D-40A2-B398-D50B1C245671}">
      <dgm:prSet/>
      <dgm:spPr/>
      <dgm:t>
        <a:bodyPr/>
        <a:lstStyle/>
        <a:p>
          <a:endParaRPr lang="en-US"/>
        </a:p>
      </dgm:t>
    </dgm:pt>
    <dgm:pt modelId="{1FF54ADE-1A6C-4BB6-A18E-F6C812E628F1}">
      <dgm:prSet custT="1"/>
      <dgm:spPr/>
      <dgm:t>
        <a:bodyPr/>
        <a:lstStyle/>
        <a:p>
          <a:r>
            <a:rPr lang="en-US" sz="4000" dirty="0"/>
            <a:t>Losing the ability to make good decisions can lead to regrets and bad consequences</a:t>
          </a:r>
        </a:p>
      </dgm:t>
    </dgm:pt>
    <dgm:pt modelId="{E9711010-F1B6-451C-93D5-1E86C5D04BEB}" type="parTrans" cxnId="{E35F5C72-7844-476C-AB32-83611176F734}">
      <dgm:prSet/>
      <dgm:spPr/>
      <dgm:t>
        <a:bodyPr/>
        <a:lstStyle/>
        <a:p>
          <a:endParaRPr lang="en-US"/>
        </a:p>
      </dgm:t>
    </dgm:pt>
    <dgm:pt modelId="{7B5541C9-CF24-47C9-9606-C8A5DDF9D6F6}" type="sibTrans" cxnId="{E35F5C72-7844-476C-AB32-83611176F734}">
      <dgm:prSet/>
      <dgm:spPr/>
      <dgm:t>
        <a:bodyPr/>
        <a:lstStyle/>
        <a:p>
          <a:endParaRPr lang="en-US"/>
        </a:p>
      </dgm:t>
    </dgm:pt>
    <dgm:pt modelId="{47483005-FA2D-F94A-B762-53EDC218125C}" type="pres">
      <dgm:prSet presAssocID="{F0FB6A7E-31EB-422D-BD28-96A8961A7F07}" presName="Name0" presStyleCnt="0">
        <dgm:presLayoutVars>
          <dgm:dir/>
          <dgm:animLvl val="lvl"/>
          <dgm:resizeHandles val="exact"/>
        </dgm:presLayoutVars>
      </dgm:prSet>
      <dgm:spPr/>
    </dgm:pt>
    <dgm:pt modelId="{934A72DD-CCE1-9F41-841B-359CFC7679BE}" type="pres">
      <dgm:prSet presAssocID="{1FF54ADE-1A6C-4BB6-A18E-F6C812E628F1}" presName="boxAndChildren" presStyleCnt="0"/>
      <dgm:spPr/>
    </dgm:pt>
    <dgm:pt modelId="{76CA67D8-6675-074A-99AC-3D4989C2B609}" type="pres">
      <dgm:prSet presAssocID="{1FF54ADE-1A6C-4BB6-A18E-F6C812E628F1}" presName="parentTextBox" presStyleLbl="node1" presStyleIdx="0" presStyleCnt="2"/>
      <dgm:spPr/>
    </dgm:pt>
    <dgm:pt modelId="{3F67760F-9FCE-9A4F-8A34-986F2DA68CEE}" type="pres">
      <dgm:prSet presAssocID="{671D9598-8551-4C98-A0E5-EA84E894EA10}" presName="sp" presStyleCnt="0"/>
      <dgm:spPr/>
    </dgm:pt>
    <dgm:pt modelId="{67023848-0D8F-C541-A763-5EFFE2D318E2}" type="pres">
      <dgm:prSet presAssocID="{3CB29C3B-D58A-44F1-8B7B-28C4AD1E98DB}" presName="arrowAndChildren" presStyleCnt="0"/>
      <dgm:spPr/>
    </dgm:pt>
    <dgm:pt modelId="{64ED1446-D79B-C94C-BAC1-74F33B8EFE3F}" type="pres">
      <dgm:prSet presAssocID="{3CB29C3B-D58A-44F1-8B7B-28C4AD1E98DB}" presName="parentTextArrow" presStyleLbl="node1" presStyleIdx="1" presStyleCnt="2"/>
      <dgm:spPr/>
    </dgm:pt>
  </dgm:ptLst>
  <dgm:cxnLst>
    <dgm:cxn modelId="{4B08832C-F17C-1748-9DD2-2A553B5D8F1C}" type="presOf" srcId="{F0FB6A7E-31EB-422D-BD28-96A8961A7F07}" destId="{47483005-FA2D-F94A-B762-53EDC218125C}" srcOrd="0" destOrd="0" presId="urn:microsoft.com/office/officeart/2005/8/layout/process4"/>
    <dgm:cxn modelId="{1709EF45-C80D-40A2-B398-D50B1C245671}" srcId="{F0FB6A7E-31EB-422D-BD28-96A8961A7F07}" destId="{3CB29C3B-D58A-44F1-8B7B-28C4AD1E98DB}" srcOrd="0" destOrd="0" parTransId="{3B422B3F-7B0A-44CD-A05E-C392D84EF7B6}" sibTransId="{671D9598-8551-4C98-A0E5-EA84E894EA10}"/>
    <dgm:cxn modelId="{E35F5C72-7844-476C-AB32-83611176F734}" srcId="{F0FB6A7E-31EB-422D-BD28-96A8961A7F07}" destId="{1FF54ADE-1A6C-4BB6-A18E-F6C812E628F1}" srcOrd="1" destOrd="0" parTransId="{E9711010-F1B6-451C-93D5-1E86C5D04BEB}" sibTransId="{7B5541C9-CF24-47C9-9606-C8A5DDF9D6F6}"/>
    <dgm:cxn modelId="{55873FAC-BC74-664C-9805-9C399DE33412}" type="presOf" srcId="{1FF54ADE-1A6C-4BB6-A18E-F6C812E628F1}" destId="{76CA67D8-6675-074A-99AC-3D4989C2B609}" srcOrd="0" destOrd="0" presId="urn:microsoft.com/office/officeart/2005/8/layout/process4"/>
    <dgm:cxn modelId="{D0543BDD-5B71-674A-BEE1-D168F2B0AB77}" type="presOf" srcId="{3CB29C3B-D58A-44F1-8B7B-28C4AD1E98DB}" destId="{64ED1446-D79B-C94C-BAC1-74F33B8EFE3F}" srcOrd="0" destOrd="0" presId="urn:microsoft.com/office/officeart/2005/8/layout/process4"/>
    <dgm:cxn modelId="{4AFDEBAA-F317-1548-9540-360451D38AD4}" type="presParOf" srcId="{47483005-FA2D-F94A-B762-53EDC218125C}" destId="{934A72DD-CCE1-9F41-841B-359CFC7679BE}" srcOrd="0" destOrd="0" presId="urn:microsoft.com/office/officeart/2005/8/layout/process4"/>
    <dgm:cxn modelId="{F76C9790-EB9D-F140-9070-D157537C54B4}" type="presParOf" srcId="{934A72DD-CCE1-9F41-841B-359CFC7679BE}" destId="{76CA67D8-6675-074A-99AC-3D4989C2B609}" srcOrd="0" destOrd="0" presId="urn:microsoft.com/office/officeart/2005/8/layout/process4"/>
    <dgm:cxn modelId="{135B5725-1F03-BE44-9A3F-B8E3E6FAEC6B}" type="presParOf" srcId="{47483005-FA2D-F94A-B762-53EDC218125C}" destId="{3F67760F-9FCE-9A4F-8A34-986F2DA68CEE}" srcOrd="1" destOrd="0" presId="urn:microsoft.com/office/officeart/2005/8/layout/process4"/>
    <dgm:cxn modelId="{4E84CF4D-608D-3E43-B124-CACA4CAEF47C}" type="presParOf" srcId="{47483005-FA2D-F94A-B762-53EDC218125C}" destId="{67023848-0D8F-C541-A763-5EFFE2D318E2}" srcOrd="2" destOrd="0" presId="urn:microsoft.com/office/officeart/2005/8/layout/process4"/>
    <dgm:cxn modelId="{AEAB4AD9-5020-EC45-A331-B10399155496}" type="presParOf" srcId="{67023848-0D8F-C541-A763-5EFFE2D318E2}" destId="{64ED1446-D79B-C94C-BAC1-74F33B8EFE3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F2413E-3DDB-48BB-AF53-6C9818A8E96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D74A50-A421-4FFB-B4FE-E0EFE6BC219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Your brain chemistry changes.</a:t>
          </a:r>
        </a:p>
      </dgm:t>
    </dgm:pt>
    <dgm:pt modelId="{1DC9F35D-47AA-42D4-8947-0446ED270FB5}" type="parTrans" cxnId="{AD15E709-06C0-4604-8933-EB5AF484A55F}">
      <dgm:prSet/>
      <dgm:spPr/>
      <dgm:t>
        <a:bodyPr/>
        <a:lstStyle/>
        <a:p>
          <a:endParaRPr lang="en-US"/>
        </a:p>
      </dgm:t>
    </dgm:pt>
    <dgm:pt modelId="{ECEC5E91-9853-454E-B652-23092334256A}" type="sibTrans" cxnId="{AD15E709-06C0-4604-8933-EB5AF484A55F}">
      <dgm:prSet/>
      <dgm:spPr/>
      <dgm:t>
        <a:bodyPr/>
        <a:lstStyle/>
        <a:p>
          <a:endParaRPr lang="en-US"/>
        </a:p>
      </dgm:t>
    </dgm:pt>
    <dgm:pt modelId="{27727154-CA73-498C-A7D9-C77493A1800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Your body will </a:t>
          </a: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crave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more, even if you don’t want it.</a:t>
          </a:r>
        </a:p>
      </dgm:t>
    </dgm:pt>
    <dgm:pt modelId="{B7FFCF3A-B49C-40AD-9A22-A31754DAD7C9}" type="parTrans" cxnId="{DA0DA9E5-A488-4D9C-9499-DDDEAEEF5501}">
      <dgm:prSet/>
      <dgm:spPr/>
      <dgm:t>
        <a:bodyPr/>
        <a:lstStyle/>
        <a:p>
          <a:endParaRPr lang="en-US"/>
        </a:p>
      </dgm:t>
    </dgm:pt>
    <dgm:pt modelId="{27918FAE-41E4-45EB-88E8-EB77555FA3B1}" type="sibTrans" cxnId="{DA0DA9E5-A488-4D9C-9499-DDDEAEEF5501}">
      <dgm:prSet/>
      <dgm:spPr/>
      <dgm:t>
        <a:bodyPr/>
        <a:lstStyle/>
        <a:p>
          <a:endParaRPr lang="en-US"/>
        </a:p>
      </dgm:t>
    </dgm:pt>
    <dgm:pt modelId="{9C1DBB39-123B-498F-9F73-38EFFC011DA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It becomes very difficult to stop taking.</a:t>
          </a:r>
        </a:p>
      </dgm:t>
    </dgm:pt>
    <dgm:pt modelId="{35F87E52-C9BD-4CA8-BB92-24A2DD487F88}" type="parTrans" cxnId="{8D253E7E-BD67-4E41-97B6-569D2BDB0547}">
      <dgm:prSet/>
      <dgm:spPr/>
      <dgm:t>
        <a:bodyPr/>
        <a:lstStyle/>
        <a:p>
          <a:endParaRPr lang="en-US"/>
        </a:p>
      </dgm:t>
    </dgm:pt>
    <dgm:pt modelId="{C3A0FBB2-D562-445D-92DF-E0F3CFC8A5A0}" type="sibTrans" cxnId="{8D253E7E-BD67-4E41-97B6-569D2BDB0547}">
      <dgm:prSet/>
      <dgm:spPr/>
      <dgm:t>
        <a:bodyPr/>
        <a:lstStyle/>
        <a:p>
          <a:endParaRPr lang="en-US"/>
        </a:p>
      </dgm:t>
    </dgm:pt>
    <dgm:pt modelId="{6782617E-0BE8-9B48-97B4-094EFE964AF5}" type="pres">
      <dgm:prSet presAssocID="{BCF2413E-3DDB-48BB-AF53-6C9818A8E963}" presName="linear" presStyleCnt="0">
        <dgm:presLayoutVars>
          <dgm:animLvl val="lvl"/>
          <dgm:resizeHandles val="exact"/>
        </dgm:presLayoutVars>
      </dgm:prSet>
      <dgm:spPr/>
    </dgm:pt>
    <dgm:pt modelId="{5C5A0D1B-0B37-BA43-B671-C7D6066B8C36}" type="pres">
      <dgm:prSet presAssocID="{80D74A50-A421-4FFB-B4FE-E0EFE6BC21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062109-A828-EF45-A452-4E96AE8A814E}" type="pres">
      <dgm:prSet presAssocID="{ECEC5E91-9853-454E-B652-23092334256A}" presName="spacer" presStyleCnt="0"/>
      <dgm:spPr/>
    </dgm:pt>
    <dgm:pt modelId="{7CCA3B89-C21A-634C-B0A8-AEDEACE3243B}" type="pres">
      <dgm:prSet presAssocID="{27727154-CA73-498C-A7D9-C77493A1800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C2F349-D0D9-2A41-A51D-88E4642848A6}" type="pres">
      <dgm:prSet presAssocID="{27918FAE-41E4-45EB-88E8-EB77555FA3B1}" presName="spacer" presStyleCnt="0"/>
      <dgm:spPr/>
    </dgm:pt>
    <dgm:pt modelId="{2078127E-4775-8A4B-B2C4-F3A1EC349AAF}" type="pres">
      <dgm:prSet presAssocID="{9C1DBB39-123B-498F-9F73-38EFFC011DA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29C905-8189-C643-858E-3052B6896895}" type="presOf" srcId="{9C1DBB39-123B-498F-9F73-38EFFC011DA3}" destId="{2078127E-4775-8A4B-B2C4-F3A1EC349AAF}" srcOrd="0" destOrd="0" presId="urn:microsoft.com/office/officeart/2005/8/layout/vList2"/>
    <dgm:cxn modelId="{AD15E709-06C0-4604-8933-EB5AF484A55F}" srcId="{BCF2413E-3DDB-48BB-AF53-6C9818A8E963}" destId="{80D74A50-A421-4FFB-B4FE-E0EFE6BC219B}" srcOrd="0" destOrd="0" parTransId="{1DC9F35D-47AA-42D4-8947-0446ED270FB5}" sibTransId="{ECEC5E91-9853-454E-B652-23092334256A}"/>
    <dgm:cxn modelId="{0BFA5D3D-8A4F-AE4F-A598-4D6FC281D76B}" type="presOf" srcId="{27727154-CA73-498C-A7D9-C77493A18001}" destId="{7CCA3B89-C21A-634C-B0A8-AEDEACE3243B}" srcOrd="0" destOrd="0" presId="urn:microsoft.com/office/officeart/2005/8/layout/vList2"/>
    <dgm:cxn modelId="{99450453-BB75-A545-9809-CAF41CAD64B9}" type="presOf" srcId="{80D74A50-A421-4FFB-B4FE-E0EFE6BC219B}" destId="{5C5A0D1B-0B37-BA43-B671-C7D6066B8C36}" srcOrd="0" destOrd="0" presId="urn:microsoft.com/office/officeart/2005/8/layout/vList2"/>
    <dgm:cxn modelId="{8D253E7E-BD67-4E41-97B6-569D2BDB0547}" srcId="{BCF2413E-3DDB-48BB-AF53-6C9818A8E963}" destId="{9C1DBB39-123B-498F-9F73-38EFFC011DA3}" srcOrd="2" destOrd="0" parTransId="{35F87E52-C9BD-4CA8-BB92-24A2DD487F88}" sibTransId="{C3A0FBB2-D562-445D-92DF-E0F3CFC8A5A0}"/>
    <dgm:cxn modelId="{E71B9EA3-99C7-584D-9A0B-972EF1BE7474}" type="presOf" srcId="{BCF2413E-3DDB-48BB-AF53-6C9818A8E963}" destId="{6782617E-0BE8-9B48-97B4-094EFE964AF5}" srcOrd="0" destOrd="0" presId="urn:microsoft.com/office/officeart/2005/8/layout/vList2"/>
    <dgm:cxn modelId="{DA0DA9E5-A488-4D9C-9499-DDDEAEEF5501}" srcId="{BCF2413E-3DDB-48BB-AF53-6C9818A8E963}" destId="{27727154-CA73-498C-A7D9-C77493A18001}" srcOrd="1" destOrd="0" parTransId="{B7FFCF3A-B49C-40AD-9A22-A31754DAD7C9}" sibTransId="{27918FAE-41E4-45EB-88E8-EB77555FA3B1}"/>
    <dgm:cxn modelId="{5FB42F84-9D92-7B48-846F-DF940A14E9F8}" type="presParOf" srcId="{6782617E-0BE8-9B48-97B4-094EFE964AF5}" destId="{5C5A0D1B-0B37-BA43-B671-C7D6066B8C36}" srcOrd="0" destOrd="0" presId="urn:microsoft.com/office/officeart/2005/8/layout/vList2"/>
    <dgm:cxn modelId="{6BA2202C-C894-5F4C-A263-1F945251AD57}" type="presParOf" srcId="{6782617E-0BE8-9B48-97B4-094EFE964AF5}" destId="{65062109-A828-EF45-A452-4E96AE8A814E}" srcOrd="1" destOrd="0" presId="urn:microsoft.com/office/officeart/2005/8/layout/vList2"/>
    <dgm:cxn modelId="{49526589-FD0C-2740-9336-ECECF6C12BF6}" type="presParOf" srcId="{6782617E-0BE8-9B48-97B4-094EFE964AF5}" destId="{7CCA3B89-C21A-634C-B0A8-AEDEACE3243B}" srcOrd="2" destOrd="0" presId="urn:microsoft.com/office/officeart/2005/8/layout/vList2"/>
    <dgm:cxn modelId="{DC76D639-E925-2946-9C37-6CDFB6E4D147}" type="presParOf" srcId="{6782617E-0BE8-9B48-97B4-094EFE964AF5}" destId="{AAC2F349-D0D9-2A41-A51D-88E4642848A6}" srcOrd="3" destOrd="0" presId="urn:microsoft.com/office/officeart/2005/8/layout/vList2"/>
    <dgm:cxn modelId="{74C919F4-1155-B04E-B1A9-63EA0E7F931F}" type="presParOf" srcId="{6782617E-0BE8-9B48-97B4-094EFE964AF5}" destId="{2078127E-4775-8A4B-B2C4-F3A1EC349A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EF48A-5EE8-4DF2-895E-ABF581C5F82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259F1C-ED77-493F-B835-5F4D6B22BE6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Impacts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i="0" dirty="0">
              <a:latin typeface="Arial" panose="020B0604020202020204" pitchFamily="34" charset="0"/>
              <a:cs typeface="Arial" panose="020B0604020202020204" pitchFamily="34" charset="0"/>
            </a:rPr>
            <a:t>developing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brain</a:t>
          </a:r>
        </a:p>
      </dgm:t>
    </dgm:pt>
    <dgm:pt modelId="{EB64F1F8-71B2-469D-BE99-21C87C8C305F}" type="parTrans" cxnId="{4C9EB90A-55B5-46A6-957B-BF45F5F3F968}">
      <dgm:prSet/>
      <dgm:spPr/>
      <dgm:t>
        <a:bodyPr/>
        <a:lstStyle/>
        <a:p>
          <a:endParaRPr lang="en-US"/>
        </a:p>
      </dgm:t>
    </dgm:pt>
    <dgm:pt modelId="{2F237DAD-854D-4DF0-9AB3-826061148CA8}" type="sibTrans" cxnId="{4C9EB90A-55B5-46A6-957B-BF45F5F3F968}">
      <dgm:prSet/>
      <dgm:spPr/>
      <dgm:t>
        <a:bodyPr/>
        <a:lstStyle/>
        <a:p>
          <a:endParaRPr lang="en-US"/>
        </a:p>
      </dgm:t>
    </dgm:pt>
    <dgm:pt modelId="{2DB34A73-DC05-4943-A7BC-725C10938D8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Using weed can lead to laziness</a:t>
          </a:r>
        </a:p>
      </dgm:t>
    </dgm:pt>
    <dgm:pt modelId="{C2E4E496-47C8-435B-BC88-6C92EC96B389}" type="parTrans" cxnId="{B01CADFE-4375-41A8-A075-1C309FD612A3}">
      <dgm:prSet/>
      <dgm:spPr/>
      <dgm:t>
        <a:bodyPr/>
        <a:lstStyle/>
        <a:p>
          <a:endParaRPr lang="en-US"/>
        </a:p>
      </dgm:t>
    </dgm:pt>
    <dgm:pt modelId="{EE88BF97-54CB-4B79-A2CB-17A9C14975BA}" type="sibTrans" cxnId="{B01CADFE-4375-41A8-A075-1C309FD612A3}">
      <dgm:prSet/>
      <dgm:spPr/>
      <dgm:t>
        <a:bodyPr/>
        <a:lstStyle/>
        <a:p>
          <a:endParaRPr lang="en-US"/>
        </a:p>
      </dgm:t>
    </dgm:pt>
    <dgm:pt modelId="{18E0E0AE-3C3C-4DA0-AC8B-483CEC3FD14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Today’s weed is MUCH stronger  = </a:t>
          </a:r>
          <a:r>
            <a:rPr lang="en-US" i="1" dirty="0">
              <a:latin typeface="Arial" panose="020B0604020202020204" pitchFamily="34" charset="0"/>
              <a:cs typeface="Arial" panose="020B0604020202020204" pitchFamily="34" charset="0"/>
            </a:rPr>
            <a:t>stronger effects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AA22A-75E9-4ABF-9352-05E44AE7C87D}" type="parTrans" cxnId="{0A358921-CEFA-4C59-B390-4DB4B8A8D377}">
      <dgm:prSet/>
      <dgm:spPr/>
      <dgm:t>
        <a:bodyPr/>
        <a:lstStyle/>
        <a:p>
          <a:endParaRPr lang="en-US"/>
        </a:p>
      </dgm:t>
    </dgm:pt>
    <dgm:pt modelId="{569BD90F-FAB8-42A8-A52F-CEE5BAD8E251}" type="sibTrans" cxnId="{0A358921-CEFA-4C59-B390-4DB4B8A8D377}">
      <dgm:prSet/>
      <dgm:spPr/>
      <dgm:t>
        <a:bodyPr/>
        <a:lstStyle/>
        <a:p>
          <a:endParaRPr lang="en-US"/>
        </a:p>
      </dgm:t>
    </dgm:pt>
    <dgm:pt modelId="{DA0395AE-3BFB-468F-A86F-D1946941598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Impacts timing, movement, coordination </a:t>
          </a:r>
        </a:p>
      </dgm:t>
    </dgm:pt>
    <dgm:pt modelId="{475AE48E-8F32-484B-9895-B6F66293940E}" type="parTrans" cxnId="{9E3A6462-B4AC-47DB-A9F2-A2518E586AB8}">
      <dgm:prSet/>
      <dgm:spPr/>
      <dgm:t>
        <a:bodyPr/>
        <a:lstStyle/>
        <a:p>
          <a:endParaRPr lang="en-US"/>
        </a:p>
      </dgm:t>
    </dgm:pt>
    <dgm:pt modelId="{87FD6994-7DEC-426E-B554-7F9E96027ABB}" type="sibTrans" cxnId="{9E3A6462-B4AC-47DB-A9F2-A2518E586AB8}">
      <dgm:prSet/>
      <dgm:spPr/>
      <dgm:t>
        <a:bodyPr/>
        <a:lstStyle/>
        <a:p>
          <a:endParaRPr lang="en-US"/>
        </a:p>
      </dgm:t>
    </dgm:pt>
    <dgm:pt modelId="{6E47BAA2-96C9-7C46-8EEC-057A3A00DCD9}" type="pres">
      <dgm:prSet presAssocID="{1D4EF48A-5EE8-4DF2-895E-ABF581C5F829}" presName="diagram" presStyleCnt="0">
        <dgm:presLayoutVars>
          <dgm:dir/>
          <dgm:resizeHandles val="exact"/>
        </dgm:presLayoutVars>
      </dgm:prSet>
      <dgm:spPr/>
    </dgm:pt>
    <dgm:pt modelId="{01577065-BEB3-F847-AF7D-2E0EC1DF5927}" type="pres">
      <dgm:prSet presAssocID="{E5259F1C-ED77-493F-B835-5F4D6B22BE6C}" presName="node" presStyleLbl="node1" presStyleIdx="0" presStyleCnt="4" custLinFactX="23649" custLinFactY="9744" custLinFactNeighborX="100000" custLinFactNeighborY="100000">
        <dgm:presLayoutVars>
          <dgm:bulletEnabled val="1"/>
        </dgm:presLayoutVars>
      </dgm:prSet>
      <dgm:spPr/>
    </dgm:pt>
    <dgm:pt modelId="{0E066B33-28BF-6140-B239-FCD970257A71}" type="pres">
      <dgm:prSet presAssocID="{2F237DAD-854D-4DF0-9AB3-826061148CA8}" presName="sibTrans" presStyleCnt="0"/>
      <dgm:spPr/>
    </dgm:pt>
    <dgm:pt modelId="{8D7DC355-567A-3E49-AEB8-5A4921BF20AC}" type="pres">
      <dgm:prSet presAssocID="{2DB34A73-DC05-4943-A7BC-725C10938D8B}" presName="node" presStyleLbl="node1" presStyleIdx="1" presStyleCnt="4" custLinFactNeighborX="13678" custLinFactNeighborY="-148">
        <dgm:presLayoutVars>
          <dgm:bulletEnabled val="1"/>
        </dgm:presLayoutVars>
      </dgm:prSet>
      <dgm:spPr/>
    </dgm:pt>
    <dgm:pt modelId="{778329AA-0268-F643-B3E0-DF208AF22DCD}" type="pres">
      <dgm:prSet presAssocID="{EE88BF97-54CB-4B79-A2CB-17A9C14975BA}" presName="sibTrans" presStyleCnt="0"/>
      <dgm:spPr/>
    </dgm:pt>
    <dgm:pt modelId="{1A646686-B6B8-9C42-B3D4-2194E77003E2}" type="pres">
      <dgm:prSet presAssocID="{18E0E0AE-3C3C-4DA0-AC8B-483CEC3FD140}" presName="node" presStyleLbl="node1" presStyleIdx="2" presStyleCnt="4" custLinFactNeighborX="-3721" custLinFactNeighborY="-6922">
        <dgm:presLayoutVars>
          <dgm:bulletEnabled val="1"/>
        </dgm:presLayoutVars>
      </dgm:prSet>
      <dgm:spPr/>
    </dgm:pt>
    <dgm:pt modelId="{114A0F0C-60ED-6149-8E4A-3982368AC0B1}" type="pres">
      <dgm:prSet presAssocID="{569BD90F-FAB8-42A8-A52F-CEE5BAD8E251}" presName="sibTrans" presStyleCnt="0"/>
      <dgm:spPr/>
    </dgm:pt>
    <dgm:pt modelId="{6C7D4534-3528-E745-9632-82DDF377FD4E}" type="pres">
      <dgm:prSet presAssocID="{DA0395AE-3BFB-468F-A86F-D19469415983}" presName="node" presStyleLbl="node1" presStyleIdx="3" presStyleCnt="4" custLinFactX="-13721" custLinFactY="-16815" custLinFactNeighborX="-100000" custLinFactNeighborY="-100000">
        <dgm:presLayoutVars>
          <dgm:bulletEnabled val="1"/>
        </dgm:presLayoutVars>
      </dgm:prSet>
      <dgm:spPr/>
    </dgm:pt>
  </dgm:ptLst>
  <dgm:cxnLst>
    <dgm:cxn modelId="{4C9EB90A-55B5-46A6-957B-BF45F5F3F968}" srcId="{1D4EF48A-5EE8-4DF2-895E-ABF581C5F829}" destId="{E5259F1C-ED77-493F-B835-5F4D6B22BE6C}" srcOrd="0" destOrd="0" parTransId="{EB64F1F8-71B2-469D-BE99-21C87C8C305F}" sibTransId="{2F237DAD-854D-4DF0-9AB3-826061148CA8}"/>
    <dgm:cxn modelId="{5C51DB15-0205-CE45-AC84-C2A2C9B818F9}" type="presOf" srcId="{DA0395AE-3BFB-468F-A86F-D19469415983}" destId="{6C7D4534-3528-E745-9632-82DDF377FD4E}" srcOrd="0" destOrd="0" presId="urn:microsoft.com/office/officeart/2005/8/layout/default"/>
    <dgm:cxn modelId="{0A358921-CEFA-4C59-B390-4DB4B8A8D377}" srcId="{1D4EF48A-5EE8-4DF2-895E-ABF581C5F829}" destId="{18E0E0AE-3C3C-4DA0-AC8B-483CEC3FD140}" srcOrd="2" destOrd="0" parTransId="{FBDAA22A-75E9-4ABF-9352-05E44AE7C87D}" sibTransId="{569BD90F-FAB8-42A8-A52F-CEE5BAD8E251}"/>
    <dgm:cxn modelId="{9E3A6462-B4AC-47DB-A9F2-A2518E586AB8}" srcId="{1D4EF48A-5EE8-4DF2-895E-ABF581C5F829}" destId="{DA0395AE-3BFB-468F-A86F-D19469415983}" srcOrd="3" destOrd="0" parTransId="{475AE48E-8F32-484B-9895-B6F66293940E}" sibTransId="{87FD6994-7DEC-426E-B554-7F9E96027ABB}"/>
    <dgm:cxn modelId="{D71EE363-9D95-8B44-BFD9-0B8039BABE6F}" type="presOf" srcId="{18E0E0AE-3C3C-4DA0-AC8B-483CEC3FD140}" destId="{1A646686-B6B8-9C42-B3D4-2194E77003E2}" srcOrd="0" destOrd="0" presId="urn:microsoft.com/office/officeart/2005/8/layout/default"/>
    <dgm:cxn modelId="{0ACED691-51D5-3444-855A-70809F55939E}" type="presOf" srcId="{1D4EF48A-5EE8-4DF2-895E-ABF581C5F829}" destId="{6E47BAA2-96C9-7C46-8EEC-057A3A00DCD9}" srcOrd="0" destOrd="0" presId="urn:microsoft.com/office/officeart/2005/8/layout/default"/>
    <dgm:cxn modelId="{01E294CC-4CEB-9F4C-AFD6-4C697AC018DD}" type="presOf" srcId="{2DB34A73-DC05-4943-A7BC-725C10938D8B}" destId="{8D7DC355-567A-3E49-AEB8-5A4921BF20AC}" srcOrd="0" destOrd="0" presId="urn:microsoft.com/office/officeart/2005/8/layout/default"/>
    <dgm:cxn modelId="{275DC3F6-2D2F-5245-BCF6-8D3CBA71CCCD}" type="presOf" srcId="{E5259F1C-ED77-493F-B835-5F4D6B22BE6C}" destId="{01577065-BEB3-F847-AF7D-2E0EC1DF5927}" srcOrd="0" destOrd="0" presId="urn:microsoft.com/office/officeart/2005/8/layout/default"/>
    <dgm:cxn modelId="{B01CADFE-4375-41A8-A075-1C309FD612A3}" srcId="{1D4EF48A-5EE8-4DF2-895E-ABF581C5F829}" destId="{2DB34A73-DC05-4943-A7BC-725C10938D8B}" srcOrd="1" destOrd="0" parTransId="{C2E4E496-47C8-435B-BC88-6C92EC96B389}" sibTransId="{EE88BF97-54CB-4B79-A2CB-17A9C14975BA}"/>
    <dgm:cxn modelId="{31243770-F3DB-264B-9721-51A05F5062E0}" type="presParOf" srcId="{6E47BAA2-96C9-7C46-8EEC-057A3A00DCD9}" destId="{01577065-BEB3-F847-AF7D-2E0EC1DF5927}" srcOrd="0" destOrd="0" presId="urn:microsoft.com/office/officeart/2005/8/layout/default"/>
    <dgm:cxn modelId="{EC9A798E-C53D-9E49-A90F-21FDC9300975}" type="presParOf" srcId="{6E47BAA2-96C9-7C46-8EEC-057A3A00DCD9}" destId="{0E066B33-28BF-6140-B239-FCD970257A71}" srcOrd="1" destOrd="0" presId="urn:microsoft.com/office/officeart/2005/8/layout/default"/>
    <dgm:cxn modelId="{A1ACBAB0-3117-FD43-83E8-5428F4E2CCCD}" type="presParOf" srcId="{6E47BAA2-96C9-7C46-8EEC-057A3A00DCD9}" destId="{8D7DC355-567A-3E49-AEB8-5A4921BF20AC}" srcOrd="2" destOrd="0" presId="urn:microsoft.com/office/officeart/2005/8/layout/default"/>
    <dgm:cxn modelId="{68183182-1205-7F4F-B92C-168F369B9332}" type="presParOf" srcId="{6E47BAA2-96C9-7C46-8EEC-057A3A00DCD9}" destId="{778329AA-0268-F643-B3E0-DF208AF22DCD}" srcOrd="3" destOrd="0" presId="urn:microsoft.com/office/officeart/2005/8/layout/default"/>
    <dgm:cxn modelId="{C20C0B2A-F3BF-AE4B-974A-4C5A1A016611}" type="presParOf" srcId="{6E47BAA2-96C9-7C46-8EEC-057A3A00DCD9}" destId="{1A646686-B6B8-9C42-B3D4-2194E77003E2}" srcOrd="4" destOrd="0" presId="urn:microsoft.com/office/officeart/2005/8/layout/default"/>
    <dgm:cxn modelId="{3910C5D8-E555-F44E-83CD-DE9953923DFC}" type="presParOf" srcId="{6E47BAA2-96C9-7C46-8EEC-057A3A00DCD9}" destId="{114A0F0C-60ED-6149-8E4A-3982368AC0B1}" srcOrd="5" destOrd="0" presId="urn:microsoft.com/office/officeart/2005/8/layout/default"/>
    <dgm:cxn modelId="{2D1FC79C-6401-0149-98C9-D2143C34A879}" type="presParOf" srcId="{6E47BAA2-96C9-7C46-8EEC-057A3A00DCD9}" destId="{6C7D4534-3528-E745-9632-82DDF377FD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B12C01-42EC-4A10-8EA6-E16BC49803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71CF3B-875F-4D82-95A7-10DF33FBE72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Another way to use to use nicotine and/or marijuana.</a:t>
          </a:r>
        </a:p>
      </dgm:t>
    </dgm:pt>
    <dgm:pt modelId="{904A5DB6-09B0-4981-8B3B-2C4E41F02A01}" type="parTrans" cxnId="{4477DAA9-339E-45C6-9F2B-0DCA31A682AB}">
      <dgm:prSet/>
      <dgm:spPr/>
      <dgm:t>
        <a:bodyPr/>
        <a:lstStyle/>
        <a:p>
          <a:endParaRPr lang="en-US"/>
        </a:p>
      </dgm:t>
    </dgm:pt>
    <dgm:pt modelId="{9B749052-1BE9-4FA8-918E-B4AA8C7645DD}" type="sibTrans" cxnId="{4477DAA9-339E-45C6-9F2B-0DCA31A682AB}">
      <dgm:prSet/>
      <dgm:spPr/>
      <dgm:t>
        <a:bodyPr/>
        <a:lstStyle/>
        <a:p>
          <a:endParaRPr lang="en-US"/>
        </a:p>
      </dgm:t>
    </dgm:pt>
    <dgm:pt modelId="{3ED94FED-4845-43EB-B72F-0D5B982E5C33}">
      <dgm:prSet/>
      <dgm:spPr/>
      <dgm:t>
        <a:bodyPr/>
        <a:lstStyle/>
        <a:p>
          <a:r>
            <a:rPr lang="en-US"/>
            <a:t>Removes some of the smoke, and still - the vaporizing is dangerous.</a:t>
          </a:r>
        </a:p>
      </dgm:t>
    </dgm:pt>
    <dgm:pt modelId="{43B68DD8-16C1-4591-A155-D1EE29817BBB}" type="parTrans" cxnId="{BDDF177E-BD56-4F2D-8A77-65DEF3B6B676}">
      <dgm:prSet/>
      <dgm:spPr/>
      <dgm:t>
        <a:bodyPr/>
        <a:lstStyle/>
        <a:p>
          <a:endParaRPr lang="en-US"/>
        </a:p>
      </dgm:t>
    </dgm:pt>
    <dgm:pt modelId="{224A4B12-E75D-4138-94F6-C698341C9A79}" type="sibTrans" cxnId="{BDDF177E-BD56-4F2D-8A77-65DEF3B6B676}">
      <dgm:prSet/>
      <dgm:spPr/>
      <dgm:t>
        <a:bodyPr/>
        <a:lstStyle/>
        <a:p>
          <a:endParaRPr lang="en-US"/>
        </a:p>
      </dgm:t>
    </dgm:pt>
    <dgm:pt modelId="{4BD9FFD7-A66C-EA43-8FA6-ED7AC521D513}" type="pres">
      <dgm:prSet presAssocID="{96B12C01-42EC-4A10-8EA6-E16BC49803AD}" presName="linear" presStyleCnt="0">
        <dgm:presLayoutVars>
          <dgm:animLvl val="lvl"/>
          <dgm:resizeHandles val="exact"/>
        </dgm:presLayoutVars>
      </dgm:prSet>
      <dgm:spPr/>
    </dgm:pt>
    <dgm:pt modelId="{466CC909-5816-564C-A539-14EEB6A3BE72}" type="pres">
      <dgm:prSet presAssocID="{CF71CF3B-875F-4D82-95A7-10DF33FBE72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BE67726-F5AF-9A4D-AC80-593466CA91A8}" type="pres">
      <dgm:prSet presAssocID="{9B749052-1BE9-4FA8-918E-B4AA8C7645DD}" presName="spacer" presStyleCnt="0"/>
      <dgm:spPr/>
    </dgm:pt>
    <dgm:pt modelId="{387F7302-DD49-1445-880B-23782E680BB4}" type="pres">
      <dgm:prSet presAssocID="{3ED94FED-4845-43EB-B72F-0D5B982E5C3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A4774A-4013-6F4D-B48B-676F2B6003A2}" type="presOf" srcId="{CF71CF3B-875F-4D82-95A7-10DF33FBE727}" destId="{466CC909-5816-564C-A539-14EEB6A3BE72}" srcOrd="0" destOrd="0" presId="urn:microsoft.com/office/officeart/2005/8/layout/vList2"/>
    <dgm:cxn modelId="{C7D3416C-1E2D-604B-AFB3-871BF4E3466D}" type="presOf" srcId="{96B12C01-42EC-4A10-8EA6-E16BC49803AD}" destId="{4BD9FFD7-A66C-EA43-8FA6-ED7AC521D513}" srcOrd="0" destOrd="0" presId="urn:microsoft.com/office/officeart/2005/8/layout/vList2"/>
    <dgm:cxn modelId="{BDDF177E-BD56-4F2D-8A77-65DEF3B6B676}" srcId="{96B12C01-42EC-4A10-8EA6-E16BC49803AD}" destId="{3ED94FED-4845-43EB-B72F-0D5B982E5C33}" srcOrd="1" destOrd="0" parTransId="{43B68DD8-16C1-4591-A155-D1EE29817BBB}" sibTransId="{224A4B12-E75D-4138-94F6-C698341C9A79}"/>
    <dgm:cxn modelId="{4477DAA9-339E-45C6-9F2B-0DCA31A682AB}" srcId="{96B12C01-42EC-4A10-8EA6-E16BC49803AD}" destId="{CF71CF3B-875F-4D82-95A7-10DF33FBE727}" srcOrd="0" destOrd="0" parTransId="{904A5DB6-09B0-4981-8B3B-2C4E41F02A01}" sibTransId="{9B749052-1BE9-4FA8-918E-B4AA8C7645DD}"/>
    <dgm:cxn modelId="{93EE08FE-D905-4041-A974-4D2AE9811A2D}" type="presOf" srcId="{3ED94FED-4845-43EB-B72F-0D5B982E5C33}" destId="{387F7302-DD49-1445-880B-23782E680BB4}" srcOrd="0" destOrd="0" presId="urn:microsoft.com/office/officeart/2005/8/layout/vList2"/>
    <dgm:cxn modelId="{8AFD6BC4-BF86-CE45-8BAD-42D55D8A4763}" type="presParOf" srcId="{4BD9FFD7-A66C-EA43-8FA6-ED7AC521D513}" destId="{466CC909-5816-564C-A539-14EEB6A3BE72}" srcOrd="0" destOrd="0" presId="urn:microsoft.com/office/officeart/2005/8/layout/vList2"/>
    <dgm:cxn modelId="{D6C8F189-DA6A-D14A-9B67-2B491969CD1A}" type="presParOf" srcId="{4BD9FFD7-A66C-EA43-8FA6-ED7AC521D513}" destId="{ABE67726-F5AF-9A4D-AC80-593466CA91A8}" srcOrd="1" destOrd="0" presId="urn:microsoft.com/office/officeart/2005/8/layout/vList2"/>
    <dgm:cxn modelId="{61071901-63A8-6B4E-9D5B-A17EBCEF0D56}" type="presParOf" srcId="{4BD9FFD7-A66C-EA43-8FA6-ED7AC521D513}" destId="{387F7302-DD49-1445-880B-23782E680BB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F5FB2C-2223-4C47-9CB3-6F118F35BC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860106-30F5-4DB8-AA0F-951FC7FBC15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Talk with parents (or others you trust) </a:t>
          </a:r>
        </a:p>
      </dgm:t>
    </dgm:pt>
    <dgm:pt modelId="{BB9F7AB4-777D-42E1-9931-19D6336B7E09}" type="parTrans" cxnId="{2C800916-40A5-4E6B-BB7E-361C48F51EFE}">
      <dgm:prSet/>
      <dgm:spPr/>
      <dgm:t>
        <a:bodyPr/>
        <a:lstStyle/>
        <a:p>
          <a:endParaRPr lang="en-US"/>
        </a:p>
      </dgm:t>
    </dgm:pt>
    <dgm:pt modelId="{A0523B83-7DF3-408C-B4E7-353D8FB143BF}" type="sibTrans" cxnId="{2C800916-40A5-4E6B-BB7E-361C48F51EFE}">
      <dgm:prSet/>
      <dgm:spPr/>
      <dgm:t>
        <a:bodyPr/>
        <a:lstStyle/>
        <a:p>
          <a:endParaRPr lang="en-US"/>
        </a:p>
      </dgm:t>
    </dgm:pt>
    <dgm:pt modelId="{DA5996D8-C52C-422C-91D7-39E36791AA4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Having a supportive friend group</a:t>
          </a:r>
        </a:p>
      </dgm:t>
    </dgm:pt>
    <dgm:pt modelId="{8FDC6482-583D-4756-9004-86EFA2189D88}" type="parTrans" cxnId="{E7FE0A0B-83E1-4ABB-8006-5A5F3BF0105D}">
      <dgm:prSet/>
      <dgm:spPr/>
      <dgm:t>
        <a:bodyPr/>
        <a:lstStyle/>
        <a:p>
          <a:endParaRPr lang="en-US"/>
        </a:p>
      </dgm:t>
    </dgm:pt>
    <dgm:pt modelId="{D094D40B-9185-43F2-90C2-1D26A5BDBA6C}" type="sibTrans" cxnId="{E7FE0A0B-83E1-4ABB-8006-5A5F3BF0105D}">
      <dgm:prSet/>
      <dgm:spPr/>
      <dgm:t>
        <a:bodyPr/>
        <a:lstStyle/>
        <a:p>
          <a:endParaRPr lang="en-US"/>
        </a:p>
      </dgm:t>
    </dgm:pt>
    <dgm:pt modelId="{0469B85A-21D8-8640-8EA7-4013474ED712}">
      <dgm:prSet/>
      <dgm:spPr/>
      <dgm:t>
        <a:bodyPr/>
        <a:lstStyle/>
        <a:p>
          <a:r>
            <a:rPr lang="en-US" dirty="0"/>
            <a:t>Keep busy and engaged </a:t>
          </a:r>
        </a:p>
      </dgm:t>
    </dgm:pt>
    <dgm:pt modelId="{A5C124A3-AD97-7347-85D3-8AADFB7C4CFD}" type="parTrans" cxnId="{FD532308-8C12-F546-9672-6FD0838F5DA0}">
      <dgm:prSet/>
      <dgm:spPr/>
      <dgm:t>
        <a:bodyPr/>
        <a:lstStyle/>
        <a:p>
          <a:endParaRPr lang="en-US"/>
        </a:p>
      </dgm:t>
    </dgm:pt>
    <dgm:pt modelId="{433280DC-BABC-2E40-A006-A68214CD56AC}" type="sibTrans" cxnId="{FD532308-8C12-F546-9672-6FD0838F5DA0}">
      <dgm:prSet/>
      <dgm:spPr/>
      <dgm:t>
        <a:bodyPr/>
        <a:lstStyle/>
        <a:p>
          <a:endParaRPr lang="en-US"/>
        </a:p>
      </dgm:t>
    </dgm:pt>
    <dgm:pt modelId="{0D85A912-888C-3B45-B721-47F70E9A366E}">
      <dgm:prSet/>
      <dgm:spPr/>
      <dgm:t>
        <a:bodyPr/>
        <a:lstStyle/>
        <a:p>
          <a:r>
            <a:rPr lang="en-US" dirty="0"/>
            <a:t>Develop good refusal skills…</a:t>
          </a:r>
        </a:p>
      </dgm:t>
    </dgm:pt>
    <dgm:pt modelId="{E63390F8-CBB3-F940-A666-263C10D0A588}" type="parTrans" cxnId="{07C94FDC-99A1-3C4F-8C7B-3DEFA806F625}">
      <dgm:prSet/>
      <dgm:spPr/>
      <dgm:t>
        <a:bodyPr/>
        <a:lstStyle/>
        <a:p>
          <a:endParaRPr lang="en-US"/>
        </a:p>
      </dgm:t>
    </dgm:pt>
    <dgm:pt modelId="{D6BD829E-D27F-1142-82AD-6356DDA6E1D6}" type="sibTrans" cxnId="{07C94FDC-99A1-3C4F-8C7B-3DEFA806F625}">
      <dgm:prSet/>
      <dgm:spPr/>
      <dgm:t>
        <a:bodyPr/>
        <a:lstStyle/>
        <a:p>
          <a:endParaRPr lang="en-US"/>
        </a:p>
      </dgm:t>
    </dgm:pt>
    <dgm:pt modelId="{BCE2376E-1DED-9748-8832-C0683655F196}">
      <dgm:prSet/>
      <dgm:spPr/>
      <dgm:t>
        <a:bodyPr/>
        <a:lstStyle/>
        <a:p>
          <a:r>
            <a:rPr lang="en-US" dirty="0"/>
            <a:t>Keep an eye on your stress levels </a:t>
          </a:r>
        </a:p>
      </dgm:t>
    </dgm:pt>
    <dgm:pt modelId="{2A4FA96C-81CC-2A45-8E56-DCD3E3D94091}" type="parTrans" cxnId="{61B14FC4-2336-0345-9643-D3523D4C89AD}">
      <dgm:prSet/>
      <dgm:spPr/>
      <dgm:t>
        <a:bodyPr/>
        <a:lstStyle/>
        <a:p>
          <a:endParaRPr lang="en-US"/>
        </a:p>
      </dgm:t>
    </dgm:pt>
    <dgm:pt modelId="{F3EAF363-30C0-934F-9094-E3E0F6D74DEA}" type="sibTrans" cxnId="{61B14FC4-2336-0345-9643-D3523D4C89AD}">
      <dgm:prSet/>
      <dgm:spPr/>
      <dgm:t>
        <a:bodyPr/>
        <a:lstStyle/>
        <a:p>
          <a:endParaRPr lang="en-US"/>
        </a:p>
      </dgm:t>
    </dgm:pt>
    <dgm:pt modelId="{8D66189F-D73B-5B40-9FA8-47579C39F450}" type="pres">
      <dgm:prSet presAssocID="{7CF5FB2C-2223-4C47-9CB3-6F118F35BC04}" presName="linear" presStyleCnt="0">
        <dgm:presLayoutVars>
          <dgm:animLvl val="lvl"/>
          <dgm:resizeHandles val="exact"/>
        </dgm:presLayoutVars>
      </dgm:prSet>
      <dgm:spPr/>
    </dgm:pt>
    <dgm:pt modelId="{F1B67363-FFC3-364B-89F0-A73F3DB7770E}" type="pres">
      <dgm:prSet presAssocID="{6F860106-30F5-4DB8-AA0F-951FC7FBC1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24899A6-0525-6B4C-88F3-9417F4CDA02C}" type="pres">
      <dgm:prSet presAssocID="{A0523B83-7DF3-408C-B4E7-353D8FB143BF}" presName="spacer" presStyleCnt="0"/>
      <dgm:spPr/>
    </dgm:pt>
    <dgm:pt modelId="{171DDD81-9575-4F4E-8ECE-0D8D48B5DD50}" type="pres">
      <dgm:prSet presAssocID="{DA5996D8-C52C-422C-91D7-39E36791AA4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5EB618-8831-DB44-B3C1-0F959AE5A0ED}" type="pres">
      <dgm:prSet presAssocID="{D094D40B-9185-43F2-90C2-1D26A5BDBA6C}" presName="spacer" presStyleCnt="0"/>
      <dgm:spPr/>
    </dgm:pt>
    <dgm:pt modelId="{F690C6EF-B24A-5046-B2F3-ED88614C1241}" type="pres">
      <dgm:prSet presAssocID="{0469B85A-21D8-8640-8EA7-4013474ED71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84A3A7-EB28-2449-BC0E-BB439A49DBCC}" type="pres">
      <dgm:prSet presAssocID="{433280DC-BABC-2E40-A006-A68214CD56AC}" presName="spacer" presStyleCnt="0"/>
      <dgm:spPr/>
    </dgm:pt>
    <dgm:pt modelId="{796E66B8-F62A-D345-B4B1-60F17A2F8841}" type="pres">
      <dgm:prSet presAssocID="{BCE2376E-1DED-9748-8832-C0683655F1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C9C1F53-A92F-AB49-80C6-8EC8A2BF43CD}" type="pres">
      <dgm:prSet presAssocID="{F3EAF363-30C0-934F-9094-E3E0F6D74DEA}" presName="spacer" presStyleCnt="0"/>
      <dgm:spPr/>
    </dgm:pt>
    <dgm:pt modelId="{2115B882-6C77-5549-86A7-B1B4302D172E}" type="pres">
      <dgm:prSet presAssocID="{0D85A912-888C-3B45-B721-47F70E9A366E}" presName="parentText" presStyleLbl="node1" presStyleIdx="4" presStyleCnt="5" custLinFactNeighborY="59865">
        <dgm:presLayoutVars>
          <dgm:chMax val="0"/>
          <dgm:bulletEnabled val="1"/>
        </dgm:presLayoutVars>
      </dgm:prSet>
      <dgm:spPr/>
    </dgm:pt>
  </dgm:ptLst>
  <dgm:cxnLst>
    <dgm:cxn modelId="{FD532308-8C12-F546-9672-6FD0838F5DA0}" srcId="{7CF5FB2C-2223-4C47-9CB3-6F118F35BC04}" destId="{0469B85A-21D8-8640-8EA7-4013474ED712}" srcOrd="2" destOrd="0" parTransId="{A5C124A3-AD97-7347-85D3-8AADFB7C4CFD}" sibTransId="{433280DC-BABC-2E40-A006-A68214CD56AC}"/>
    <dgm:cxn modelId="{E7FE0A0B-83E1-4ABB-8006-5A5F3BF0105D}" srcId="{7CF5FB2C-2223-4C47-9CB3-6F118F35BC04}" destId="{DA5996D8-C52C-422C-91D7-39E36791AA43}" srcOrd="1" destOrd="0" parTransId="{8FDC6482-583D-4756-9004-86EFA2189D88}" sibTransId="{D094D40B-9185-43F2-90C2-1D26A5BDBA6C}"/>
    <dgm:cxn modelId="{2C800916-40A5-4E6B-BB7E-361C48F51EFE}" srcId="{7CF5FB2C-2223-4C47-9CB3-6F118F35BC04}" destId="{6F860106-30F5-4DB8-AA0F-951FC7FBC150}" srcOrd="0" destOrd="0" parTransId="{BB9F7AB4-777D-42E1-9931-19D6336B7E09}" sibTransId="{A0523B83-7DF3-408C-B4E7-353D8FB143BF}"/>
    <dgm:cxn modelId="{9A52E74F-A16A-DF48-9885-DEF4A24DCEE3}" type="presOf" srcId="{DA5996D8-C52C-422C-91D7-39E36791AA43}" destId="{171DDD81-9575-4F4E-8ECE-0D8D48B5DD50}" srcOrd="0" destOrd="0" presId="urn:microsoft.com/office/officeart/2005/8/layout/vList2"/>
    <dgm:cxn modelId="{284EB355-4A10-3C4F-885B-30E1D1C60DE8}" type="presOf" srcId="{7CF5FB2C-2223-4C47-9CB3-6F118F35BC04}" destId="{8D66189F-D73B-5B40-9FA8-47579C39F450}" srcOrd="0" destOrd="0" presId="urn:microsoft.com/office/officeart/2005/8/layout/vList2"/>
    <dgm:cxn modelId="{EDA42A72-6496-7744-BF3B-E4F0013E37DC}" type="presOf" srcId="{0D85A912-888C-3B45-B721-47F70E9A366E}" destId="{2115B882-6C77-5549-86A7-B1B4302D172E}" srcOrd="0" destOrd="0" presId="urn:microsoft.com/office/officeart/2005/8/layout/vList2"/>
    <dgm:cxn modelId="{61B14FC4-2336-0345-9643-D3523D4C89AD}" srcId="{7CF5FB2C-2223-4C47-9CB3-6F118F35BC04}" destId="{BCE2376E-1DED-9748-8832-C0683655F196}" srcOrd="3" destOrd="0" parTransId="{2A4FA96C-81CC-2A45-8E56-DCD3E3D94091}" sibTransId="{F3EAF363-30C0-934F-9094-E3E0F6D74DEA}"/>
    <dgm:cxn modelId="{E83A0AD6-E008-E54F-95EC-CE6AD96CC23C}" type="presOf" srcId="{0469B85A-21D8-8640-8EA7-4013474ED712}" destId="{F690C6EF-B24A-5046-B2F3-ED88614C1241}" srcOrd="0" destOrd="0" presId="urn:microsoft.com/office/officeart/2005/8/layout/vList2"/>
    <dgm:cxn modelId="{07C94FDC-99A1-3C4F-8C7B-3DEFA806F625}" srcId="{7CF5FB2C-2223-4C47-9CB3-6F118F35BC04}" destId="{0D85A912-888C-3B45-B721-47F70E9A366E}" srcOrd="4" destOrd="0" parTransId="{E63390F8-CBB3-F940-A666-263C10D0A588}" sibTransId="{D6BD829E-D27F-1142-82AD-6356DDA6E1D6}"/>
    <dgm:cxn modelId="{8F1E66F7-CE79-1B4A-8040-BED012041E00}" type="presOf" srcId="{BCE2376E-1DED-9748-8832-C0683655F196}" destId="{796E66B8-F62A-D345-B4B1-60F17A2F8841}" srcOrd="0" destOrd="0" presId="urn:microsoft.com/office/officeart/2005/8/layout/vList2"/>
    <dgm:cxn modelId="{292092F7-EC8C-0440-AC53-2E4778B60215}" type="presOf" srcId="{6F860106-30F5-4DB8-AA0F-951FC7FBC150}" destId="{F1B67363-FFC3-364B-89F0-A73F3DB7770E}" srcOrd="0" destOrd="0" presId="urn:microsoft.com/office/officeart/2005/8/layout/vList2"/>
    <dgm:cxn modelId="{68C48CA1-835D-854D-A821-A41785883705}" type="presParOf" srcId="{8D66189F-D73B-5B40-9FA8-47579C39F450}" destId="{F1B67363-FFC3-364B-89F0-A73F3DB7770E}" srcOrd="0" destOrd="0" presId="urn:microsoft.com/office/officeart/2005/8/layout/vList2"/>
    <dgm:cxn modelId="{DCFC6A8C-57D2-CA4B-A7F1-8A76141C7F15}" type="presParOf" srcId="{8D66189F-D73B-5B40-9FA8-47579C39F450}" destId="{C24899A6-0525-6B4C-88F3-9417F4CDA02C}" srcOrd="1" destOrd="0" presId="urn:microsoft.com/office/officeart/2005/8/layout/vList2"/>
    <dgm:cxn modelId="{9CC731D9-8272-CF4F-A900-997A84BEF201}" type="presParOf" srcId="{8D66189F-D73B-5B40-9FA8-47579C39F450}" destId="{171DDD81-9575-4F4E-8ECE-0D8D48B5DD50}" srcOrd="2" destOrd="0" presId="urn:microsoft.com/office/officeart/2005/8/layout/vList2"/>
    <dgm:cxn modelId="{0BB94AEC-EBF9-0843-9CC0-FE1B91E209D4}" type="presParOf" srcId="{8D66189F-D73B-5B40-9FA8-47579C39F450}" destId="{065EB618-8831-DB44-B3C1-0F959AE5A0ED}" srcOrd="3" destOrd="0" presId="urn:microsoft.com/office/officeart/2005/8/layout/vList2"/>
    <dgm:cxn modelId="{EC3EBAA0-FDBD-AB4B-AB20-7EF5971487AC}" type="presParOf" srcId="{8D66189F-D73B-5B40-9FA8-47579C39F450}" destId="{F690C6EF-B24A-5046-B2F3-ED88614C1241}" srcOrd="4" destOrd="0" presId="urn:microsoft.com/office/officeart/2005/8/layout/vList2"/>
    <dgm:cxn modelId="{5CE14547-F7BB-4E44-87A2-1006C6314A52}" type="presParOf" srcId="{8D66189F-D73B-5B40-9FA8-47579C39F450}" destId="{6384A3A7-EB28-2449-BC0E-BB439A49DBCC}" srcOrd="5" destOrd="0" presId="urn:microsoft.com/office/officeart/2005/8/layout/vList2"/>
    <dgm:cxn modelId="{2A26CEF2-5F02-244B-B8F2-917C951819AD}" type="presParOf" srcId="{8D66189F-D73B-5B40-9FA8-47579C39F450}" destId="{796E66B8-F62A-D345-B4B1-60F17A2F8841}" srcOrd="6" destOrd="0" presId="urn:microsoft.com/office/officeart/2005/8/layout/vList2"/>
    <dgm:cxn modelId="{4EE2746B-8677-3A4C-B8AA-A61CCA84CC21}" type="presParOf" srcId="{8D66189F-D73B-5B40-9FA8-47579C39F450}" destId="{3C9C1F53-A92F-AB49-80C6-8EC8A2BF43CD}" srcOrd="7" destOrd="0" presId="urn:microsoft.com/office/officeart/2005/8/layout/vList2"/>
    <dgm:cxn modelId="{3D7E965D-6BF5-604C-B9D5-A7FB0A7D7F97}" type="presParOf" srcId="{8D66189F-D73B-5B40-9FA8-47579C39F450}" destId="{2115B882-6C77-5549-86A7-B1B4302D17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10AAAE-BD8B-4698-AE46-5BF0DD0519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8A3190-BEC9-490B-9E51-3CC3BDD24EC6}">
      <dgm:prSet/>
      <dgm:spPr/>
      <dgm:t>
        <a:bodyPr/>
        <a:lstStyle/>
        <a:p>
          <a:r>
            <a:rPr lang="en-US" dirty="0"/>
            <a:t>What do we mean by “coping skills”?</a:t>
          </a:r>
        </a:p>
      </dgm:t>
    </dgm:pt>
    <dgm:pt modelId="{D21F2189-C67C-4A21-BA6F-DC6DF01DBD51}" type="parTrans" cxnId="{F4DA7B9F-A41A-4AA9-A9B7-A8323DB7C347}">
      <dgm:prSet/>
      <dgm:spPr/>
      <dgm:t>
        <a:bodyPr/>
        <a:lstStyle/>
        <a:p>
          <a:endParaRPr lang="en-US"/>
        </a:p>
      </dgm:t>
    </dgm:pt>
    <dgm:pt modelId="{DAA2A205-2273-46B0-B072-576A820842A4}" type="sibTrans" cxnId="{F4DA7B9F-A41A-4AA9-A9B7-A8323DB7C347}">
      <dgm:prSet/>
      <dgm:spPr/>
      <dgm:t>
        <a:bodyPr/>
        <a:lstStyle/>
        <a:p>
          <a:endParaRPr lang="en-US"/>
        </a:p>
      </dgm:t>
    </dgm:pt>
    <dgm:pt modelId="{B8AEEE79-B06C-4A85-8A76-1B5F25D21007}">
      <dgm:prSet/>
      <dgm:spPr/>
      <dgm:t>
        <a:bodyPr/>
        <a:lstStyle/>
        <a:p>
          <a:r>
            <a:rPr lang="en-US"/>
            <a:t>Can you name some?</a:t>
          </a:r>
        </a:p>
      </dgm:t>
    </dgm:pt>
    <dgm:pt modelId="{0F695782-2E6F-48AA-BD48-82B024447132}" type="parTrans" cxnId="{55F6922D-A2C0-4269-9D9A-F7618677509B}">
      <dgm:prSet/>
      <dgm:spPr/>
      <dgm:t>
        <a:bodyPr/>
        <a:lstStyle/>
        <a:p>
          <a:endParaRPr lang="en-US"/>
        </a:p>
      </dgm:t>
    </dgm:pt>
    <dgm:pt modelId="{A1BBFCF2-CF2B-4CB8-967C-30858A363B8A}" type="sibTrans" cxnId="{55F6922D-A2C0-4269-9D9A-F7618677509B}">
      <dgm:prSet/>
      <dgm:spPr/>
      <dgm:t>
        <a:bodyPr/>
        <a:lstStyle/>
        <a:p>
          <a:endParaRPr lang="en-US"/>
        </a:p>
      </dgm:t>
    </dgm:pt>
    <dgm:pt modelId="{51F52D7C-6E5F-8047-B707-598E2F7447DD}" type="pres">
      <dgm:prSet presAssocID="{1B10AAAE-BD8B-4698-AE46-5BF0DD05191E}" presName="linear" presStyleCnt="0">
        <dgm:presLayoutVars>
          <dgm:animLvl val="lvl"/>
          <dgm:resizeHandles val="exact"/>
        </dgm:presLayoutVars>
      </dgm:prSet>
      <dgm:spPr/>
    </dgm:pt>
    <dgm:pt modelId="{85F53EB1-8B79-0C4D-B376-D6F9770022F3}" type="pres">
      <dgm:prSet presAssocID="{8B8A3190-BEC9-490B-9E51-3CC3BDD24E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F041CA-FA1B-2A43-8488-FDA1B0BFDD8F}" type="pres">
      <dgm:prSet presAssocID="{DAA2A205-2273-46B0-B072-576A820842A4}" presName="spacer" presStyleCnt="0"/>
      <dgm:spPr/>
    </dgm:pt>
    <dgm:pt modelId="{D5288914-01ED-4E48-BF2C-3F5D7C389FB1}" type="pres">
      <dgm:prSet presAssocID="{B8AEEE79-B06C-4A85-8A76-1B5F25D2100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F6922D-A2C0-4269-9D9A-F7618677509B}" srcId="{1B10AAAE-BD8B-4698-AE46-5BF0DD05191E}" destId="{B8AEEE79-B06C-4A85-8A76-1B5F25D21007}" srcOrd="1" destOrd="0" parTransId="{0F695782-2E6F-48AA-BD48-82B024447132}" sibTransId="{A1BBFCF2-CF2B-4CB8-967C-30858A363B8A}"/>
    <dgm:cxn modelId="{255D8E4D-44DD-404B-8D70-DAAF2A913579}" type="presOf" srcId="{1B10AAAE-BD8B-4698-AE46-5BF0DD05191E}" destId="{51F52D7C-6E5F-8047-B707-598E2F7447DD}" srcOrd="0" destOrd="0" presId="urn:microsoft.com/office/officeart/2005/8/layout/vList2"/>
    <dgm:cxn modelId="{1A89CC8D-38A3-FE4B-A66C-7744E820ADE9}" type="presOf" srcId="{B8AEEE79-B06C-4A85-8A76-1B5F25D21007}" destId="{D5288914-01ED-4E48-BF2C-3F5D7C389FB1}" srcOrd="0" destOrd="0" presId="urn:microsoft.com/office/officeart/2005/8/layout/vList2"/>
    <dgm:cxn modelId="{F4DA7B9F-A41A-4AA9-A9B7-A8323DB7C347}" srcId="{1B10AAAE-BD8B-4698-AE46-5BF0DD05191E}" destId="{8B8A3190-BEC9-490B-9E51-3CC3BDD24EC6}" srcOrd="0" destOrd="0" parTransId="{D21F2189-C67C-4A21-BA6F-DC6DF01DBD51}" sibTransId="{DAA2A205-2273-46B0-B072-576A820842A4}"/>
    <dgm:cxn modelId="{8BF839F7-EA29-8C4D-BA9E-2119551AC7AD}" type="presOf" srcId="{8B8A3190-BEC9-490B-9E51-3CC3BDD24EC6}" destId="{85F53EB1-8B79-0C4D-B376-D6F9770022F3}" srcOrd="0" destOrd="0" presId="urn:microsoft.com/office/officeart/2005/8/layout/vList2"/>
    <dgm:cxn modelId="{ED9F4F57-B7F4-E348-ABA6-B3E9D20004AB}" type="presParOf" srcId="{51F52D7C-6E5F-8047-B707-598E2F7447DD}" destId="{85F53EB1-8B79-0C4D-B376-D6F9770022F3}" srcOrd="0" destOrd="0" presId="urn:microsoft.com/office/officeart/2005/8/layout/vList2"/>
    <dgm:cxn modelId="{20ECC6B5-97B2-9643-B067-A2C373B7D483}" type="presParOf" srcId="{51F52D7C-6E5F-8047-B707-598E2F7447DD}" destId="{2FF041CA-FA1B-2A43-8488-FDA1B0BFDD8F}" srcOrd="1" destOrd="0" presId="urn:microsoft.com/office/officeart/2005/8/layout/vList2"/>
    <dgm:cxn modelId="{1F3956F1-FA05-564B-9E18-33147FEE691C}" type="presParOf" srcId="{51F52D7C-6E5F-8047-B707-598E2F7447DD}" destId="{D5288914-01ED-4E48-BF2C-3F5D7C389F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108BC0-87F4-4A15-956D-5173A06A159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42B73D-BEFF-473A-8458-D4BEB131187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Music </a:t>
          </a:r>
        </a:p>
      </dgm:t>
    </dgm:pt>
    <dgm:pt modelId="{C5EB1741-54FE-4F3C-BF54-F33E29BD2FE2}" type="parTrans" cxnId="{4D32186F-61F2-4144-B5D2-0E5450A4DBAD}">
      <dgm:prSet/>
      <dgm:spPr/>
      <dgm:t>
        <a:bodyPr/>
        <a:lstStyle/>
        <a:p>
          <a:endParaRPr lang="en-US"/>
        </a:p>
      </dgm:t>
    </dgm:pt>
    <dgm:pt modelId="{16C2D95F-104E-4B59-9E94-4BDE99C67770}" type="sibTrans" cxnId="{4D32186F-61F2-4144-B5D2-0E5450A4DBAD}">
      <dgm:prSet/>
      <dgm:spPr/>
      <dgm:t>
        <a:bodyPr/>
        <a:lstStyle/>
        <a:p>
          <a:endParaRPr lang="en-US"/>
        </a:p>
      </dgm:t>
    </dgm:pt>
    <dgm:pt modelId="{7FBA9A91-4AAE-4922-B4A5-AD200DE32685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Listen to a podcast/streamer</a:t>
          </a:r>
        </a:p>
      </dgm:t>
    </dgm:pt>
    <dgm:pt modelId="{B171982A-74D5-43F5-B9E3-2DAA042AC8E6}" type="parTrans" cxnId="{7DF85F30-5616-4F23-8DA6-906D98673221}">
      <dgm:prSet/>
      <dgm:spPr/>
      <dgm:t>
        <a:bodyPr/>
        <a:lstStyle/>
        <a:p>
          <a:endParaRPr lang="en-US"/>
        </a:p>
      </dgm:t>
    </dgm:pt>
    <dgm:pt modelId="{45BEBA6E-CA8A-44B1-949F-1A64A6D6DA3F}" type="sibTrans" cxnId="{7DF85F30-5616-4F23-8DA6-906D98673221}">
      <dgm:prSet/>
      <dgm:spPr/>
      <dgm:t>
        <a:bodyPr/>
        <a:lstStyle/>
        <a:p>
          <a:endParaRPr lang="en-US"/>
        </a:p>
      </dgm:t>
    </dgm:pt>
    <dgm:pt modelId="{F51F72A4-C522-44B8-90AE-B6D10A80C7E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Get outside</a:t>
          </a:r>
        </a:p>
      </dgm:t>
    </dgm:pt>
    <dgm:pt modelId="{50916EC2-4A43-49C6-ABE7-673CC0C74CF4}" type="parTrans" cxnId="{FDCB4278-E7D4-4917-9DCD-9E04674FC271}">
      <dgm:prSet/>
      <dgm:spPr/>
      <dgm:t>
        <a:bodyPr/>
        <a:lstStyle/>
        <a:p>
          <a:endParaRPr lang="en-US"/>
        </a:p>
      </dgm:t>
    </dgm:pt>
    <dgm:pt modelId="{BA561F28-7E02-4186-8D29-C974B222278C}" type="sibTrans" cxnId="{FDCB4278-E7D4-4917-9DCD-9E04674FC271}">
      <dgm:prSet/>
      <dgm:spPr/>
      <dgm:t>
        <a:bodyPr/>
        <a:lstStyle/>
        <a:p>
          <a:endParaRPr lang="en-US"/>
        </a:p>
      </dgm:t>
    </dgm:pt>
    <dgm:pt modelId="{CF51C2B2-1FA9-4B8C-9CA6-779AC385DEC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Hang with friends</a:t>
          </a:r>
        </a:p>
      </dgm:t>
    </dgm:pt>
    <dgm:pt modelId="{FA46F0C8-CCE2-45A1-B8AB-00CFD6FF6F7F}" type="parTrans" cxnId="{7C93B37B-1407-4E20-9C4F-C217A5874DF6}">
      <dgm:prSet/>
      <dgm:spPr/>
      <dgm:t>
        <a:bodyPr/>
        <a:lstStyle/>
        <a:p>
          <a:endParaRPr lang="en-US"/>
        </a:p>
      </dgm:t>
    </dgm:pt>
    <dgm:pt modelId="{41E330C3-E527-4566-808F-1BF02A4C0409}" type="sibTrans" cxnId="{7C93B37B-1407-4E20-9C4F-C217A5874DF6}">
      <dgm:prSet/>
      <dgm:spPr/>
      <dgm:t>
        <a:bodyPr/>
        <a:lstStyle/>
        <a:p>
          <a:endParaRPr lang="en-US"/>
        </a:p>
      </dgm:t>
    </dgm:pt>
    <dgm:pt modelId="{4A32F718-06D6-4549-BDCB-14769F0E854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Stay active!</a:t>
          </a:r>
        </a:p>
      </dgm:t>
    </dgm:pt>
    <dgm:pt modelId="{CC9F17E2-E850-4CCF-854C-EF75CE6B3132}" type="parTrans" cxnId="{4AECE81F-0AE7-47E1-BB1C-B5BA00FB6CBB}">
      <dgm:prSet/>
      <dgm:spPr/>
      <dgm:t>
        <a:bodyPr/>
        <a:lstStyle/>
        <a:p>
          <a:endParaRPr lang="en-US"/>
        </a:p>
      </dgm:t>
    </dgm:pt>
    <dgm:pt modelId="{44DADCBE-97FC-42B2-9E69-8E75AB15A80F}" type="sibTrans" cxnId="{4AECE81F-0AE7-47E1-BB1C-B5BA00FB6CBB}">
      <dgm:prSet/>
      <dgm:spPr/>
      <dgm:t>
        <a:bodyPr/>
        <a:lstStyle/>
        <a:p>
          <a:endParaRPr lang="en-US"/>
        </a:p>
      </dgm:t>
    </dgm:pt>
    <dgm:pt modelId="{E2EE46CD-99D9-4C8C-A55D-7994C6AE6DDD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Watch a funny movie</a:t>
          </a:r>
        </a:p>
      </dgm:t>
    </dgm:pt>
    <dgm:pt modelId="{98AADB01-B4E5-4B84-B2D2-A0184968CDA9}" type="parTrans" cxnId="{8C5F1C88-D6DD-4FB6-820E-89C219C921A2}">
      <dgm:prSet/>
      <dgm:spPr/>
      <dgm:t>
        <a:bodyPr/>
        <a:lstStyle/>
        <a:p>
          <a:endParaRPr lang="en-US"/>
        </a:p>
      </dgm:t>
    </dgm:pt>
    <dgm:pt modelId="{0C644960-E18B-4270-94A0-74B8DBD64B90}" type="sibTrans" cxnId="{8C5F1C88-D6DD-4FB6-820E-89C219C921A2}">
      <dgm:prSet/>
      <dgm:spPr/>
      <dgm:t>
        <a:bodyPr/>
        <a:lstStyle/>
        <a:p>
          <a:endParaRPr lang="en-US"/>
        </a:p>
      </dgm:t>
    </dgm:pt>
    <dgm:pt modelId="{CAEDB8CE-9C96-49F0-B7EF-F665DBB8560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Rearrange your space</a:t>
          </a:r>
        </a:p>
      </dgm:t>
    </dgm:pt>
    <dgm:pt modelId="{0662A132-94B5-41CA-931A-3FA31F26D5E4}" type="parTrans" cxnId="{F38CDC3F-01F1-4CB1-BC1A-9DF437C2656C}">
      <dgm:prSet/>
      <dgm:spPr/>
      <dgm:t>
        <a:bodyPr/>
        <a:lstStyle/>
        <a:p>
          <a:endParaRPr lang="en-US"/>
        </a:p>
      </dgm:t>
    </dgm:pt>
    <dgm:pt modelId="{9A0D1190-EE82-43FB-9F12-BF4DBCAAC5F0}" type="sibTrans" cxnId="{F38CDC3F-01F1-4CB1-BC1A-9DF437C2656C}">
      <dgm:prSet/>
      <dgm:spPr/>
      <dgm:t>
        <a:bodyPr/>
        <a:lstStyle/>
        <a:p>
          <a:endParaRPr lang="en-US"/>
        </a:p>
      </dgm:t>
    </dgm:pt>
    <dgm:pt modelId="{7D0ADA42-0EF0-4854-AA0D-2E959E458AB4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Drawing/Journaling</a:t>
          </a:r>
        </a:p>
      </dgm:t>
    </dgm:pt>
    <dgm:pt modelId="{A8CB17E7-E3F7-4717-B47D-FC42CB84CE0E}" type="sibTrans" cxnId="{9D2A3E9C-0738-4EEB-809E-603276887CCC}">
      <dgm:prSet/>
      <dgm:spPr/>
      <dgm:t>
        <a:bodyPr/>
        <a:lstStyle/>
        <a:p>
          <a:endParaRPr lang="en-US"/>
        </a:p>
      </dgm:t>
    </dgm:pt>
    <dgm:pt modelId="{539F97B8-FB42-4D65-B70A-6B1D1E645588}" type="parTrans" cxnId="{9D2A3E9C-0738-4EEB-809E-603276887CCC}">
      <dgm:prSet/>
      <dgm:spPr/>
      <dgm:t>
        <a:bodyPr/>
        <a:lstStyle/>
        <a:p>
          <a:endParaRPr lang="en-US"/>
        </a:p>
      </dgm:t>
    </dgm:pt>
    <dgm:pt modelId="{9657D98A-E75E-744F-A8E1-951BA0B05D42}" type="pres">
      <dgm:prSet presAssocID="{5E108BC0-87F4-4A15-956D-5173A06A1596}" presName="Name0" presStyleCnt="0">
        <dgm:presLayoutVars>
          <dgm:dir/>
          <dgm:animLvl val="lvl"/>
          <dgm:resizeHandles val="exact"/>
        </dgm:presLayoutVars>
      </dgm:prSet>
      <dgm:spPr/>
    </dgm:pt>
    <dgm:pt modelId="{9B64BA34-DCFF-8443-B75A-D388A2E33AC5}" type="pres">
      <dgm:prSet presAssocID="{9942B73D-BEFF-473A-8458-D4BEB1311872}" presName="linNode" presStyleCnt="0"/>
      <dgm:spPr/>
    </dgm:pt>
    <dgm:pt modelId="{8F6A40A2-AEAC-EF49-AED5-9065B3A44174}" type="pres">
      <dgm:prSet presAssocID="{9942B73D-BEFF-473A-8458-D4BEB1311872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D1CBFF5E-F5FF-0343-9C0F-F7E8582C4A32}" type="pres">
      <dgm:prSet presAssocID="{16C2D95F-104E-4B59-9E94-4BDE99C67770}" presName="sp" presStyleCnt="0"/>
      <dgm:spPr/>
    </dgm:pt>
    <dgm:pt modelId="{6D1C57AA-1FE5-8E47-AF40-8302544DAFB2}" type="pres">
      <dgm:prSet presAssocID="{7FBA9A91-4AAE-4922-B4A5-AD200DE32685}" presName="linNode" presStyleCnt="0"/>
      <dgm:spPr/>
    </dgm:pt>
    <dgm:pt modelId="{D4B62FEB-CC39-834B-83E2-CEA52884C25B}" type="pres">
      <dgm:prSet presAssocID="{7FBA9A91-4AAE-4922-B4A5-AD200DE32685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C5325478-0A2D-7F4F-8DAD-1EB45E92F85E}" type="pres">
      <dgm:prSet presAssocID="{45BEBA6E-CA8A-44B1-949F-1A64A6D6DA3F}" presName="sp" presStyleCnt="0"/>
      <dgm:spPr/>
    </dgm:pt>
    <dgm:pt modelId="{82F0B423-72C4-164E-BCC8-E9380A31E3B2}" type="pres">
      <dgm:prSet presAssocID="{F51F72A4-C522-44B8-90AE-B6D10A80C7E2}" presName="linNode" presStyleCnt="0"/>
      <dgm:spPr/>
    </dgm:pt>
    <dgm:pt modelId="{0F065A19-206F-7C4D-93A8-C3408A6F59FE}" type="pres">
      <dgm:prSet presAssocID="{F51F72A4-C522-44B8-90AE-B6D10A80C7E2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CB394530-8A1F-B54C-B784-CC17BEE29817}" type="pres">
      <dgm:prSet presAssocID="{BA561F28-7E02-4186-8D29-C974B222278C}" presName="sp" presStyleCnt="0"/>
      <dgm:spPr/>
    </dgm:pt>
    <dgm:pt modelId="{1C178886-79C4-8148-B092-05E396793C2B}" type="pres">
      <dgm:prSet presAssocID="{CF51C2B2-1FA9-4B8C-9CA6-779AC385DEC8}" presName="linNode" presStyleCnt="0"/>
      <dgm:spPr/>
    </dgm:pt>
    <dgm:pt modelId="{445F1E5D-693E-8B44-9258-4683C65946D1}" type="pres">
      <dgm:prSet presAssocID="{CF51C2B2-1FA9-4B8C-9CA6-779AC385DEC8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D4B71DA2-CA68-5A43-A732-AE736E701126}" type="pres">
      <dgm:prSet presAssocID="{41E330C3-E527-4566-808F-1BF02A4C0409}" presName="sp" presStyleCnt="0"/>
      <dgm:spPr/>
    </dgm:pt>
    <dgm:pt modelId="{DBC313D2-C8BC-D849-A0E9-CBB52EC6557D}" type="pres">
      <dgm:prSet presAssocID="{4A32F718-06D6-4549-BDCB-14769F0E8548}" presName="linNode" presStyleCnt="0"/>
      <dgm:spPr/>
    </dgm:pt>
    <dgm:pt modelId="{A46BD3D5-A6C1-E44C-82DF-0F322A897EA1}" type="pres">
      <dgm:prSet presAssocID="{4A32F718-06D6-4549-BDCB-14769F0E8548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1F2F2C3C-CE24-CF4D-B3F0-65D1E81CD969}" type="pres">
      <dgm:prSet presAssocID="{44DADCBE-97FC-42B2-9E69-8E75AB15A80F}" presName="sp" presStyleCnt="0"/>
      <dgm:spPr/>
    </dgm:pt>
    <dgm:pt modelId="{8C05CC6F-CB03-9A4D-8BE2-116B69F75D03}" type="pres">
      <dgm:prSet presAssocID="{7D0ADA42-0EF0-4854-AA0D-2E959E458AB4}" presName="linNode" presStyleCnt="0"/>
      <dgm:spPr/>
    </dgm:pt>
    <dgm:pt modelId="{9B0BF243-BE1F-5C40-84F3-F943718D6697}" type="pres">
      <dgm:prSet presAssocID="{7D0ADA42-0EF0-4854-AA0D-2E959E458AB4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E68A6CD3-ED5A-8E40-9DAB-30893CC6D144}" type="pres">
      <dgm:prSet presAssocID="{A8CB17E7-E3F7-4717-B47D-FC42CB84CE0E}" presName="sp" presStyleCnt="0"/>
      <dgm:spPr/>
    </dgm:pt>
    <dgm:pt modelId="{AA75C362-5E45-ED44-BBB4-A6B2672C4EBF}" type="pres">
      <dgm:prSet presAssocID="{E2EE46CD-99D9-4C8C-A55D-7994C6AE6DDD}" presName="linNode" presStyleCnt="0"/>
      <dgm:spPr/>
    </dgm:pt>
    <dgm:pt modelId="{28CCB918-9A71-554F-8D87-39D89470A649}" type="pres">
      <dgm:prSet presAssocID="{E2EE46CD-99D9-4C8C-A55D-7994C6AE6DDD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481BFCE8-19ED-8640-9E38-2A9FF450E393}" type="pres">
      <dgm:prSet presAssocID="{0C644960-E18B-4270-94A0-74B8DBD64B90}" presName="sp" presStyleCnt="0"/>
      <dgm:spPr/>
    </dgm:pt>
    <dgm:pt modelId="{0A44EF16-341C-FF49-B19E-E88BD3555717}" type="pres">
      <dgm:prSet presAssocID="{CAEDB8CE-9C96-49F0-B7EF-F665DBB85609}" presName="linNode" presStyleCnt="0"/>
      <dgm:spPr/>
    </dgm:pt>
    <dgm:pt modelId="{1A1AFA8A-ED00-324A-94B4-B10C37D83D48}" type="pres">
      <dgm:prSet presAssocID="{CAEDB8CE-9C96-49F0-B7EF-F665DBB85609}" presName="parentText" presStyleLbl="node1" presStyleIdx="7" presStyleCnt="8">
        <dgm:presLayoutVars>
          <dgm:chMax val="1"/>
          <dgm:bulletEnabled val="1"/>
        </dgm:presLayoutVars>
      </dgm:prSet>
      <dgm:spPr/>
    </dgm:pt>
  </dgm:ptLst>
  <dgm:cxnLst>
    <dgm:cxn modelId="{2EBC6B05-C16E-8047-861B-67718AB71856}" type="presOf" srcId="{F51F72A4-C522-44B8-90AE-B6D10A80C7E2}" destId="{0F065A19-206F-7C4D-93A8-C3408A6F59FE}" srcOrd="0" destOrd="0" presId="urn:microsoft.com/office/officeart/2005/8/layout/vList5"/>
    <dgm:cxn modelId="{4AECE81F-0AE7-47E1-BB1C-B5BA00FB6CBB}" srcId="{5E108BC0-87F4-4A15-956D-5173A06A1596}" destId="{4A32F718-06D6-4549-BDCB-14769F0E8548}" srcOrd="4" destOrd="0" parTransId="{CC9F17E2-E850-4CCF-854C-EF75CE6B3132}" sibTransId="{44DADCBE-97FC-42B2-9E69-8E75AB15A80F}"/>
    <dgm:cxn modelId="{65D4D42B-5D56-D94B-946F-187664040DAE}" type="presOf" srcId="{9942B73D-BEFF-473A-8458-D4BEB1311872}" destId="{8F6A40A2-AEAC-EF49-AED5-9065B3A44174}" srcOrd="0" destOrd="0" presId="urn:microsoft.com/office/officeart/2005/8/layout/vList5"/>
    <dgm:cxn modelId="{7DF85F30-5616-4F23-8DA6-906D98673221}" srcId="{5E108BC0-87F4-4A15-956D-5173A06A1596}" destId="{7FBA9A91-4AAE-4922-B4A5-AD200DE32685}" srcOrd="1" destOrd="0" parTransId="{B171982A-74D5-43F5-B9E3-2DAA042AC8E6}" sibTransId="{45BEBA6E-CA8A-44B1-949F-1A64A6D6DA3F}"/>
    <dgm:cxn modelId="{082F3B3D-3DDB-854F-8D20-D2B8CCD33B28}" type="presOf" srcId="{CF51C2B2-1FA9-4B8C-9CA6-779AC385DEC8}" destId="{445F1E5D-693E-8B44-9258-4683C65946D1}" srcOrd="0" destOrd="0" presId="urn:microsoft.com/office/officeart/2005/8/layout/vList5"/>
    <dgm:cxn modelId="{F38CDC3F-01F1-4CB1-BC1A-9DF437C2656C}" srcId="{5E108BC0-87F4-4A15-956D-5173A06A1596}" destId="{CAEDB8CE-9C96-49F0-B7EF-F665DBB85609}" srcOrd="7" destOrd="0" parTransId="{0662A132-94B5-41CA-931A-3FA31F26D5E4}" sibTransId="{9A0D1190-EE82-43FB-9F12-BF4DBCAAC5F0}"/>
    <dgm:cxn modelId="{3C6AE04C-94DC-2444-8FF0-946B172F01F6}" type="presOf" srcId="{5E108BC0-87F4-4A15-956D-5173A06A1596}" destId="{9657D98A-E75E-744F-A8E1-951BA0B05D42}" srcOrd="0" destOrd="0" presId="urn:microsoft.com/office/officeart/2005/8/layout/vList5"/>
    <dgm:cxn modelId="{4D32186F-61F2-4144-B5D2-0E5450A4DBAD}" srcId="{5E108BC0-87F4-4A15-956D-5173A06A1596}" destId="{9942B73D-BEFF-473A-8458-D4BEB1311872}" srcOrd="0" destOrd="0" parTransId="{C5EB1741-54FE-4F3C-BF54-F33E29BD2FE2}" sibTransId="{16C2D95F-104E-4B59-9E94-4BDE99C67770}"/>
    <dgm:cxn modelId="{FDCB4278-E7D4-4917-9DCD-9E04674FC271}" srcId="{5E108BC0-87F4-4A15-956D-5173A06A1596}" destId="{F51F72A4-C522-44B8-90AE-B6D10A80C7E2}" srcOrd="2" destOrd="0" parTransId="{50916EC2-4A43-49C6-ABE7-673CC0C74CF4}" sibTransId="{BA561F28-7E02-4186-8D29-C974B222278C}"/>
    <dgm:cxn modelId="{7C93B37B-1407-4E20-9C4F-C217A5874DF6}" srcId="{5E108BC0-87F4-4A15-956D-5173A06A1596}" destId="{CF51C2B2-1FA9-4B8C-9CA6-779AC385DEC8}" srcOrd="3" destOrd="0" parTransId="{FA46F0C8-CCE2-45A1-B8AB-00CFD6FF6F7F}" sibTransId="{41E330C3-E527-4566-808F-1BF02A4C0409}"/>
    <dgm:cxn modelId="{1FA00383-AE21-EC4E-9A2B-EA2D15D2FCE4}" type="presOf" srcId="{7D0ADA42-0EF0-4854-AA0D-2E959E458AB4}" destId="{9B0BF243-BE1F-5C40-84F3-F943718D6697}" srcOrd="0" destOrd="0" presId="urn:microsoft.com/office/officeart/2005/8/layout/vList5"/>
    <dgm:cxn modelId="{8C5F1C88-D6DD-4FB6-820E-89C219C921A2}" srcId="{5E108BC0-87F4-4A15-956D-5173A06A1596}" destId="{E2EE46CD-99D9-4C8C-A55D-7994C6AE6DDD}" srcOrd="6" destOrd="0" parTransId="{98AADB01-B4E5-4B84-B2D2-A0184968CDA9}" sibTransId="{0C644960-E18B-4270-94A0-74B8DBD64B90}"/>
    <dgm:cxn modelId="{9D2A3E9C-0738-4EEB-809E-603276887CCC}" srcId="{5E108BC0-87F4-4A15-956D-5173A06A1596}" destId="{7D0ADA42-0EF0-4854-AA0D-2E959E458AB4}" srcOrd="5" destOrd="0" parTransId="{539F97B8-FB42-4D65-B70A-6B1D1E645588}" sibTransId="{A8CB17E7-E3F7-4717-B47D-FC42CB84CE0E}"/>
    <dgm:cxn modelId="{1220FBA1-8DCC-4844-9D36-F04B05788FED}" type="presOf" srcId="{CAEDB8CE-9C96-49F0-B7EF-F665DBB85609}" destId="{1A1AFA8A-ED00-324A-94B4-B10C37D83D48}" srcOrd="0" destOrd="0" presId="urn:microsoft.com/office/officeart/2005/8/layout/vList5"/>
    <dgm:cxn modelId="{922764B8-15BE-BD42-BC35-DA0B09AEB6C0}" type="presOf" srcId="{E2EE46CD-99D9-4C8C-A55D-7994C6AE6DDD}" destId="{28CCB918-9A71-554F-8D87-39D89470A649}" srcOrd="0" destOrd="0" presId="urn:microsoft.com/office/officeart/2005/8/layout/vList5"/>
    <dgm:cxn modelId="{4ED1FCBB-2CCB-BA45-A895-7D81939AF84A}" type="presOf" srcId="{4A32F718-06D6-4549-BDCB-14769F0E8548}" destId="{A46BD3D5-A6C1-E44C-82DF-0F322A897EA1}" srcOrd="0" destOrd="0" presId="urn:microsoft.com/office/officeart/2005/8/layout/vList5"/>
    <dgm:cxn modelId="{29D1D0FC-FB89-A44A-ACBA-FB50036723EE}" type="presOf" srcId="{7FBA9A91-4AAE-4922-B4A5-AD200DE32685}" destId="{D4B62FEB-CC39-834B-83E2-CEA52884C25B}" srcOrd="0" destOrd="0" presId="urn:microsoft.com/office/officeart/2005/8/layout/vList5"/>
    <dgm:cxn modelId="{73218876-A9E8-A74D-BCE1-EF927B14E6BF}" type="presParOf" srcId="{9657D98A-E75E-744F-A8E1-951BA0B05D42}" destId="{9B64BA34-DCFF-8443-B75A-D388A2E33AC5}" srcOrd="0" destOrd="0" presId="urn:microsoft.com/office/officeart/2005/8/layout/vList5"/>
    <dgm:cxn modelId="{3DEA3905-A438-EF47-B5CD-B0F4F5BE8808}" type="presParOf" srcId="{9B64BA34-DCFF-8443-B75A-D388A2E33AC5}" destId="{8F6A40A2-AEAC-EF49-AED5-9065B3A44174}" srcOrd="0" destOrd="0" presId="urn:microsoft.com/office/officeart/2005/8/layout/vList5"/>
    <dgm:cxn modelId="{30225F1B-7AF7-4348-8F48-1ECF00811118}" type="presParOf" srcId="{9657D98A-E75E-744F-A8E1-951BA0B05D42}" destId="{D1CBFF5E-F5FF-0343-9C0F-F7E8582C4A32}" srcOrd="1" destOrd="0" presId="urn:microsoft.com/office/officeart/2005/8/layout/vList5"/>
    <dgm:cxn modelId="{0FC42E98-0AC5-3446-AA8C-6996E9DA7692}" type="presParOf" srcId="{9657D98A-E75E-744F-A8E1-951BA0B05D42}" destId="{6D1C57AA-1FE5-8E47-AF40-8302544DAFB2}" srcOrd="2" destOrd="0" presId="urn:microsoft.com/office/officeart/2005/8/layout/vList5"/>
    <dgm:cxn modelId="{20095A52-8E16-C649-9D3F-B43BF322435A}" type="presParOf" srcId="{6D1C57AA-1FE5-8E47-AF40-8302544DAFB2}" destId="{D4B62FEB-CC39-834B-83E2-CEA52884C25B}" srcOrd="0" destOrd="0" presId="urn:microsoft.com/office/officeart/2005/8/layout/vList5"/>
    <dgm:cxn modelId="{0F2BD174-6547-A843-9D8B-770BCBEB84BB}" type="presParOf" srcId="{9657D98A-E75E-744F-A8E1-951BA0B05D42}" destId="{C5325478-0A2D-7F4F-8DAD-1EB45E92F85E}" srcOrd="3" destOrd="0" presId="urn:microsoft.com/office/officeart/2005/8/layout/vList5"/>
    <dgm:cxn modelId="{363FB2A2-7F60-DA41-BA83-3907324FD5F6}" type="presParOf" srcId="{9657D98A-E75E-744F-A8E1-951BA0B05D42}" destId="{82F0B423-72C4-164E-BCC8-E9380A31E3B2}" srcOrd="4" destOrd="0" presId="urn:microsoft.com/office/officeart/2005/8/layout/vList5"/>
    <dgm:cxn modelId="{51FD18AF-417C-8746-8A7B-F531D6CB053B}" type="presParOf" srcId="{82F0B423-72C4-164E-BCC8-E9380A31E3B2}" destId="{0F065A19-206F-7C4D-93A8-C3408A6F59FE}" srcOrd="0" destOrd="0" presId="urn:microsoft.com/office/officeart/2005/8/layout/vList5"/>
    <dgm:cxn modelId="{C8C42DAD-537F-ED4B-9BDE-2BA17CB194BC}" type="presParOf" srcId="{9657D98A-E75E-744F-A8E1-951BA0B05D42}" destId="{CB394530-8A1F-B54C-B784-CC17BEE29817}" srcOrd="5" destOrd="0" presId="urn:microsoft.com/office/officeart/2005/8/layout/vList5"/>
    <dgm:cxn modelId="{87594818-E163-F54F-953B-E0B93A7C3CEC}" type="presParOf" srcId="{9657D98A-E75E-744F-A8E1-951BA0B05D42}" destId="{1C178886-79C4-8148-B092-05E396793C2B}" srcOrd="6" destOrd="0" presId="urn:microsoft.com/office/officeart/2005/8/layout/vList5"/>
    <dgm:cxn modelId="{91F40663-5CF3-8442-A2CE-516890052A3F}" type="presParOf" srcId="{1C178886-79C4-8148-B092-05E396793C2B}" destId="{445F1E5D-693E-8B44-9258-4683C65946D1}" srcOrd="0" destOrd="0" presId="urn:microsoft.com/office/officeart/2005/8/layout/vList5"/>
    <dgm:cxn modelId="{7D020363-D629-854C-A72A-C76DE52EDF98}" type="presParOf" srcId="{9657D98A-E75E-744F-A8E1-951BA0B05D42}" destId="{D4B71DA2-CA68-5A43-A732-AE736E701126}" srcOrd="7" destOrd="0" presId="urn:microsoft.com/office/officeart/2005/8/layout/vList5"/>
    <dgm:cxn modelId="{496D514A-7A11-8943-BC80-6E4B90E66799}" type="presParOf" srcId="{9657D98A-E75E-744F-A8E1-951BA0B05D42}" destId="{DBC313D2-C8BC-D849-A0E9-CBB52EC6557D}" srcOrd="8" destOrd="0" presId="urn:microsoft.com/office/officeart/2005/8/layout/vList5"/>
    <dgm:cxn modelId="{CE03D924-D31C-E34E-82D2-99EA96473363}" type="presParOf" srcId="{DBC313D2-C8BC-D849-A0E9-CBB52EC6557D}" destId="{A46BD3D5-A6C1-E44C-82DF-0F322A897EA1}" srcOrd="0" destOrd="0" presId="urn:microsoft.com/office/officeart/2005/8/layout/vList5"/>
    <dgm:cxn modelId="{8B929265-93CF-4942-BFA5-208E879D2888}" type="presParOf" srcId="{9657D98A-E75E-744F-A8E1-951BA0B05D42}" destId="{1F2F2C3C-CE24-CF4D-B3F0-65D1E81CD969}" srcOrd="9" destOrd="0" presId="urn:microsoft.com/office/officeart/2005/8/layout/vList5"/>
    <dgm:cxn modelId="{7B204395-C7D9-2445-A9E1-028FD2B4BB2B}" type="presParOf" srcId="{9657D98A-E75E-744F-A8E1-951BA0B05D42}" destId="{8C05CC6F-CB03-9A4D-8BE2-116B69F75D03}" srcOrd="10" destOrd="0" presId="urn:microsoft.com/office/officeart/2005/8/layout/vList5"/>
    <dgm:cxn modelId="{892F90A4-52C9-384E-A75D-CED669E624CA}" type="presParOf" srcId="{8C05CC6F-CB03-9A4D-8BE2-116B69F75D03}" destId="{9B0BF243-BE1F-5C40-84F3-F943718D6697}" srcOrd="0" destOrd="0" presId="urn:microsoft.com/office/officeart/2005/8/layout/vList5"/>
    <dgm:cxn modelId="{F430F003-E7D8-4340-8B47-659F8B9F194E}" type="presParOf" srcId="{9657D98A-E75E-744F-A8E1-951BA0B05D42}" destId="{E68A6CD3-ED5A-8E40-9DAB-30893CC6D144}" srcOrd="11" destOrd="0" presId="urn:microsoft.com/office/officeart/2005/8/layout/vList5"/>
    <dgm:cxn modelId="{8529FF7F-DA61-804F-B9EB-006367FB6811}" type="presParOf" srcId="{9657D98A-E75E-744F-A8E1-951BA0B05D42}" destId="{AA75C362-5E45-ED44-BBB4-A6B2672C4EBF}" srcOrd="12" destOrd="0" presId="urn:microsoft.com/office/officeart/2005/8/layout/vList5"/>
    <dgm:cxn modelId="{8258F98B-DDB0-E441-B41B-C123FBCC0B4F}" type="presParOf" srcId="{AA75C362-5E45-ED44-BBB4-A6B2672C4EBF}" destId="{28CCB918-9A71-554F-8D87-39D89470A649}" srcOrd="0" destOrd="0" presId="urn:microsoft.com/office/officeart/2005/8/layout/vList5"/>
    <dgm:cxn modelId="{243C85FA-B73A-6749-91A1-76A0D6FE555C}" type="presParOf" srcId="{9657D98A-E75E-744F-A8E1-951BA0B05D42}" destId="{481BFCE8-19ED-8640-9E38-2A9FF450E393}" srcOrd="13" destOrd="0" presId="urn:microsoft.com/office/officeart/2005/8/layout/vList5"/>
    <dgm:cxn modelId="{31661797-6F87-3C4E-BF8B-6D7FC9BA14FF}" type="presParOf" srcId="{9657D98A-E75E-744F-A8E1-951BA0B05D42}" destId="{0A44EF16-341C-FF49-B19E-E88BD3555717}" srcOrd="14" destOrd="0" presId="urn:microsoft.com/office/officeart/2005/8/layout/vList5"/>
    <dgm:cxn modelId="{25835127-62A1-9A4C-A186-19BE923627FA}" type="presParOf" srcId="{0A44EF16-341C-FF49-B19E-E88BD3555717}" destId="{1A1AFA8A-ED00-324A-94B4-B10C37D83D4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E760CA-BB16-43E4-8CF7-40824E4E320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70431C-79AE-4472-8F87-0D01165E2444}">
      <dgm:prSet custT="1"/>
      <dgm:spPr/>
      <dgm:t>
        <a:bodyPr/>
        <a:lstStyle/>
        <a:p>
          <a:r>
            <a: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That substances have chemicals, and those chemicals impact and impair you.</a:t>
          </a:r>
        </a:p>
      </dgm:t>
    </dgm:pt>
    <dgm:pt modelId="{EEC94AC8-E378-4DDD-9689-120FA24FED51}" type="parTrans" cxnId="{2C4E373C-1682-43EC-8B79-7DB4CF05C04C}">
      <dgm:prSet/>
      <dgm:spPr/>
      <dgm:t>
        <a:bodyPr/>
        <a:lstStyle/>
        <a:p>
          <a:endParaRPr lang="en-US"/>
        </a:p>
      </dgm:t>
    </dgm:pt>
    <dgm:pt modelId="{374481C9-8AF3-4F45-890D-9E31C1902BC5}" type="sibTrans" cxnId="{2C4E373C-1682-43EC-8B79-7DB4CF05C04C}">
      <dgm:prSet/>
      <dgm:spPr/>
      <dgm:t>
        <a:bodyPr/>
        <a:lstStyle/>
        <a:p>
          <a:endParaRPr lang="en-US"/>
        </a:p>
      </dgm:t>
    </dgm:pt>
    <dgm:pt modelId="{7583D06D-1C1B-40F0-BA91-B55231A3B730}">
      <dgm:prSet custT="1"/>
      <dgm:spPr/>
      <dgm:t>
        <a:bodyPr/>
        <a:lstStyle/>
        <a:p>
          <a:r>
            <a: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Being “</a:t>
          </a:r>
          <a:r>
            <a:rPr lang="en-US" sz="40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under the influence</a:t>
          </a:r>
          <a:r>
            <a: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” puts you at risk. </a:t>
          </a:r>
        </a:p>
      </dgm:t>
    </dgm:pt>
    <dgm:pt modelId="{A6C0CEC7-30ED-4EA7-8DCB-F9C86F599C3D}" type="parTrans" cxnId="{201D195C-1F57-40BB-8827-4F8546EC8FC7}">
      <dgm:prSet/>
      <dgm:spPr/>
      <dgm:t>
        <a:bodyPr/>
        <a:lstStyle/>
        <a:p>
          <a:endParaRPr lang="en-US"/>
        </a:p>
      </dgm:t>
    </dgm:pt>
    <dgm:pt modelId="{98FEEB01-62BE-451C-9456-B741C3179060}" type="sibTrans" cxnId="{201D195C-1F57-40BB-8827-4F8546EC8FC7}">
      <dgm:prSet/>
      <dgm:spPr/>
      <dgm:t>
        <a:bodyPr/>
        <a:lstStyle/>
        <a:p>
          <a:endParaRPr lang="en-US"/>
        </a:p>
      </dgm:t>
    </dgm:pt>
    <dgm:pt modelId="{567F7B5E-D964-404F-BE2C-5930AC16DC68}">
      <dgm:prSet custT="1"/>
      <dgm:spPr/>
      <dgm:t>
        <a:bodyPr/>
        <a:lstStyle/>
        <a:p>
          <a:r>
            <a:rPr lang="en-US" sz="4000" b="1" i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Look after your friends. </a:t>
          </a:r>
        </a:p>
      </dgm:t>
    </dgm:pt>
    <dgm:pt modelId="{043CF093-FB64-4312-AC0F-471F11C7C593}" type="parTrans" cxnId="{CAB2728B-1394-487D-BD9D-AAD7DDD28A82}">
      <dgm:prSet/>
      <dgm:spPr/>
      <dgm:t>
        <a:bodyPr/>
        <a:lstStyle/>
        <a:p>
          <a:endParaRPr lang="en-US"/>
        </a:p>
      </dgm:t>
    </dgm:pt>
    <dgm:pt modelId="{3B4F994A-88ED-42E6-A4CA-4AF6F973994B}" type="sibTrans" cxnId="{CAB2728B-1394-487D-BD9D-AAD7DDD28A82}">
      <dgm:prSet/>
      <dgm:spPr/>
      <dgm:t>
        <a:bodyPr/>
        <a:lstStyle/>
        <a:p>
          <a:endParaRPr lang="en-US"/>
        </a:p>
      </dgm:t>
    </dgm:pt>
    <dgm:pt modelId="{45E86A27-8222-C54A-AE83-D6148E93D326}" type="pres">
      <dgm:prSet presAssocID="{9DE760CA-BB16-43E4-8CF7-40824E4E3209}" presName="vert0" presStyleCnt="0">
        <dgm:presLayoutVars>
          <dgm:dir/>
          <dgm:animOne val="branch"/>
          <dgm:animLvl val="lvl"/>
        </dgm:presLayoutVars>
      </dgm:prSet>
      <dgm:spPr/>
    </dgm:pt>
    <dgm:pt modelId="{FB5AD066-92D7-8D40-A814-F720CDDC8ACC}" type="pres">
      <dgm:prSet presAssocID="{3470431C-79AE-4472-8F87-0D01165E2444}" presName="thickLine" presStyleLbl="alignNode1" presStyleIdx="0" presStyleCnt="3"/>
      <dgm:spPr/>
    </dgm:pt>
    <dgm:pt modelId="{17941A0F-A413-F14C-A603-4FF380CC0062}" type="pres">
      <dgm:prSet presAssocID="{3470431C-79AE-4472-8F87-0D01165E2444}" presName="horz1" presStyleCnt="0"/>
      <dgm:spPr/>
    </dgm:pt>
    <dgm:pt modelId="{7516AC78-E94D-294F-A002-F8BE53E6D974}" type="pres">
      <dgm:prSet presAssocID="{3470431C-79AE-4472-8F87-0D01165E2444}" presName="tx1" presStyleLbl="revTx" presStyleIdx="0" presStyleCnt="3"/>
      <dgm:spPr/>
    </dgm:pt>
    <dgm:pt modelId="{AE6A2D1A-8CBF-EB41-8422-482528B62827}" type="pres">
      <dgm:prSet presAssocID="{3470431C-79AE-4472-8F87-0D01165E2444}" presName="vert1" presStyleCnt="0"/>
      <dgm:spPr/>
    </dgm:pt>
    <dgm:pt modelId="{E7C8C737-33C4-374A-AD35-C152EBDDFE90}" type="pres">
      <dgm:prSet presAssocID="{7583D06D-1C1B-40F0-BA91-B55231A3B730}" presName="thickLine" presStyleLbl="alignNode1" presStyleIdx="1" presStyleCnt="3"/>
      <dgm:spPr/>
    </dgm:pt>
    <dgm:pt modelId="{9CA25EEB-B53D-FA4A-9B58-D6C3AB0455A8}" type="pres">
      <dgm:prSet presAssocID="{7583D06D-1C1B-40F0-BA91-B55231A3B730}" presName="horz1" presStyleCnt="0"/>
      <dgm:spPr/>
    </dgm:pt>
    <dgm:pt modelId="{D9E41201-15BC-1142-8105-0586FF2918EF}" type="pres">
      <dgm:prSet presAssocID="{7583D06D-1C1B-40F0-BA91-B55231A3B730}" presName="tx1" presStyleLbl="revTx" presStyleIdx="1" presStyleCnt="3"/>
      <dgm:spPr/>
    </dgm:pt>
    <dgm:pt modelId="{DC2DECA7-7750-9F4E-A2BB-160B716DA383}" type="pres">
      <dgm:prSet presAssocID="{7583D06D-1C1B-40F0-BA91-B55231A3B730}" presName="vert1" presStyleCnt="0"/>
      <dgm:spPr/>
    </dgm:pt>
    <dgm:pt modelId="{AD610E25-8B36-F144-BC1F-5D52A1E0FCCA}" type="pres">
      <dgm:prSet presAssocID="{567F7B5E-D964-404F-BE2C-5930AC16DC68}" presName="thickLine" presStyleLbl="alignNode1" presStyleIdx="2" presStyleCnt="3"/>
      <dgm:spPr/>
    </dgm:pt>
    <dgm:pt modelId="{7CD56D39-968C-5E43-A378-2D8ABE1DBA55}" type="pres">
      <dgm:prSet presAssocID="{567F7B5E-D964-404F-BE2C-5930AC16DC68}" presName="horz1" presStyleCnt="0"/>
      <dgm:spPr/>
    </dgm:pt>
    <dgm:pt modelId="{51A16678-5BA5-DF48-A147-6601BC9ADDEF}" type="pres">
      <dgm:prSet presAssocID="{567F7B5E-D964-404F-BE2C-5930AC16DC68}" presName="tx1" presStyleLbl="revTx" presStyleIdx="2" presStyleCnt="3"/>
      <dgm:spPr/>
    </dgm:pt>
    <dgm:pt modelId="{64E34EFE-C24C-524C-ADA9-33C13F00B9C2}" type="pres">
      <dgm:prSet presAssocID="{567F7B5E-D964-404F-BE2C-5930AC16DC68}" presName="vert1" presStyleCnt="0"/>
      <dgm:spPr/>
    </dgm:pt>
  </dgm:ptLst>
  <dgm:cxnLst>
    <dgm:cxn modelId="{2A7DEE16-4203-8F4E-AE9E-026FDF3456DE}" type="presOf" srcId="{3470431C-79AE-4472-8F87-0D01165E2444}" destId="{7516AC78-E94D-294F-A002-F8BE53E6D974}" srcOrd="0" destOrd="0" presId="urn:microsoft.com/office/officeart/2008/layout/LinedList"/>
    <dgm:cxn modelId="{2C4E373C-1682-43EC-8B79-7DB4CF05C04C}" srcId="{9DE760CA-BB16-43E4-8CF7-40824E4E3209}" destId="{3470431C-79AE-4472-8F87-0D01165E2444}" srcOrd="0" destOrd="0" parTransId="{EEC94AC8-E378-4DDD-9689-120FA24FED51}" sibTransId="{374481C9-8AF3-4F45-890D-9E31C1902BC5}"/>
    <dgm:cxn modelId="{42B36E44-515E-6E41-B28E-2F605A7C27F0}" type="presOf" srcId="{567F7B5E-D964-404F-BE2C-5930AC16DC68}" destId="{51A16678-5BA5-DF48-A147-6601BC9ADDEF}" srcOrd="0" destOrd="0" presId="urn:microsoft.com/office/officeart/2008/layout/LinedList"/>
    <dgm:cxn modelId="{A2997C5B-424B-B044-B58C-39EC54CC286B}" type="presOf" srcId="{9DE760CA-BB16-43E4-8CF7-40824E4E3209}" destId="{45E86A27-8222-C54A-AE83-D6148E93D326}" srcOrd="0" destOrd="0" presId="urn:microsoft.com/office/officeart/2008/layout/LinedList"/>
    <dgm:cxn modelId="{201D195C-1F57-40BB-8827-4F8546EC8FC7}" srcId="{9DE760CA-BB16-43E4-8CF7-40824E4E3209}" destId="{7583D06D-1C1B-40F0-BA91-B55231A3B730}" srcOrd="1" destOrd="0" parTransId="{A6C0CEC7-30ED-4EA7-8DCB-F9C86F599C3D}" sibTransId="{98FEEB01-62BE-451C-9456-B741C3179060}"/>
    <dgm:cxn modelId="{9ECCB084-8DD5-764A-A352-B2C51C8964D2}" type="presOf" srcId="{7583D06D-1C1B-40F0-BA91-B55231A3B730}" destId="{D9E41201-15BC-1142-8105-0586FF2918EF}" srcOrd="0" destOrd="0" presId="urn:microsoft.com/office/officeart/2008/layout/LinedList"/>
    <dgm:cxn modelId="{CAB2728B-1394-487D-BD9D-AAD7DDD28A82}" srcId="{9DE760CA-BB16-43E4-8CF7-40824E4E3209}" destId="{567F7B5E-D964-404F-BE2C-5930AC16DC68}" srcOrd="2" destOrd="0" parTransId="{043CF093-FB64-4312-AC0F-471F11C7C593}" sibTransId="{3B4F994A-88ED-42E6-A4CA-4AF6F973994B}"/>
    <dgm:cxn modelId="{3F2FE63F-1C96-CA43-8991-B5D8634F5BBE}" type="presParOf" srcId="{45E86A27-8222-C54A-AE83-D6148E93D326}" destId="{FB5AD066-92D7-8D40-A814-F720CDDC8ACC}" srcOrd="0" destOrd="0" presId="urn:microsoft.com/office/officeart/2008/layout/LinedList"/>
    <dgm:cxn modelId="{FE50EC31-F073-1149-AF63-CF9E1902C761}" type="presParOf" srcId="{45E86A27-8222-C54A-AE83-D6148E93D326}" destId="{17941A0F-A413-F14C-A603-4FF380CC0062}" srcOrd="1" destOrd="0" presId="urn:microsoft.com/office/officeart/2008/layout/LinedList"/>
    <dgm:cxn modelId="{D83B2422-4C55-EB4E-815A-415000FDEABC}" type="presParOf" srcId="{17941A0F-A413-F14C-A603-4FF380CC0062}" destId="{7516AC78-E94D-294F-A002-F8BE53E6D974}" srcOrd="0" destOrd="0" presId="urn:microsoft.com/office/officeart/2008/layout/LinedList"/>
    <dgm:cxn modelId="{C4D5DAEC-DB60-D645-ACEF-AB2991A94AF7}" type="presParOf" srcId="{17941A0F-A413-F14C-A603-4FF380CC0062}" destId="{AE6A2D1A-8CBF-EB41-8422-482528B62827}" srcOrd="1" destOrd="0" presId="urn:microsoft.com/office/officeart/2008/layout/LinedList"/>
    <dgm:cxn modelId="{D548F2DA-6FD2-E841-854A-93D77B560D7C}" type="presParOf" srcId="{45E86A27-8222-C54A-AE83-D6148E93D326}" destId="{E7C8C737-33C4-374A-AD35-C152EBDDFE90}" srcOrd="2" destOrd="0" presId="urn:microsoft.com/office/officeart/2008/layout/LinedList"/>
    <dgm:cxn modelId="{A6C8A940-32D3-CE4D-8128-40EF40D1B150}" type="presParOf" srcId="{45E86A27-8222-C54A-AE83-D6148E93D326}" destId="{9CA25EEB-B53D-FA4A-9B58-D6C3AB0455A8}" srcOrd="3" destOrd="0" presId="urn:microsoft.com/office/officeart/2008/layout/LinedList"/>
    <dgm:cxn modelId="{94B6FAC1-405E-4E46-943B-A2C5A616AD42}" type="presParOf" srcId="{9CA25EEB-B53D-FA4A-9B58-D6C3AB0455A8}" destId="{D9E41201-15BC-1142-8105-0586FF2918EF}" srcOrd="0" destOrd="0" presId="urn:microsoft.com/office/officeart/2008/layout/LinedList"/>
    <dgm:cxn modelId="{30DF6A82-2476-6042-83E7-569EFDFEE356}" type="presParOf" srcId="{9CA25EEB-B53D-FA4A-9B58-D6C3AB0455A8}" destId="{DC2DECA7-7750-9F4E-A2BB-160B716DA383}" srcOrd="1" destOrd="0" presId="urn:microsoft.com/office/officeart/2008/layout/LinedList"/>
    <dgm:cxn modelId="{E427FD07-2FC2-0C4D-960C-2A0C9058E907}" type="presParOf" srcId="{45E86A27-8222-C54A-AE83-D6148E93D326}" destId="{AD610E25-8B36-F144-BC1F-5D52A1E0FCCA}" srcOrd="4" destOrd="0" presId="urn:microsoft.com/office/officeart/2008/layout/LinedList"/>
    <dgm:cxn modelId="{CD4E518D-CE9D-654E-ABE1-C1B91E9B2F52}" type="presParOf" srcId="{45E86A27-8222-C54A-AE83-D6148E93D326}" destId="{7CD56D39-968C-5E43-A378-2D8ABE1DBA55}" srcOrd="5" destOrd="0" presId="urn:microsoft.com/office/officeart/2008/layout/LinedList"/>
    <dgm:cxn modelId="{41CEC72A-BF01-4C4A-B301-5B9BB98A936C}" type="presParOf" srcId="{7CD56D39-968C-5E43-A378-2D8ABE1DBA55}" destId="{51A16678-5BA5-DF48-A147-6601BC9ADDEF}" srcOrd="0" destOrd="0" presId="urn:microsoft.com/office/officeart/2008/layout/LinedList"/>
    <dgm:cxn modelId="{D3D738E1-334D-6349-BA3A-7F2B94EF0406}" type="presParOf" srcId="{7CD56D39-968C-5E43-A378-2D8ABE1DBA55}" destId="{64E34EFE-C24C-524C-ADA9-33C13F00B9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BD92E-84BF-3E4E-8932-BABF152A1790}">
      <dsp:nvSpPr>
        <dsp:cNvPr id="0" name=""/>
        <dsp:cNvSpPr/>
      </dsp:nvSpPr>
      <dsp:spPr>
        <a:xfrm>
          <a:off x="0" y="4150553"/>
          <a:ext cx="6364224" cy="1362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3. “Truth Campaign” - showing that the tobacco companies were lying (for profit)</a:t>
          </a:r>
        </a:p>
      </dsp:txBody>
      <dsp:txXfrm>
        <a:off x="0" y="4150553"/>
        <a:ext cx="6364224" cy="1362304"/>
      </dsp:txXfrm>
    </dsp:sp>
    <dsp:sp modelId="{993785C7-ADC3-6345-90D9-2A15B12AAEF9}">
      <dsp:nvSpPr>
        <dsp:cNvPr id="0" name=""/>
        <dsp:cNvSpPr/>
      </dsp:nvSpPr>
      <dsp:spPr>
        <a:xfrm rot="10800000">
          <a:off x="0" y="2075763"/>
          <a:ext cx="6364224" cy="2095223"/>
        </a:xfrm>
        <a:prstGeom prst="upArrowCallou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2. Treatment for addiction</a:t>
          </a:r>
        </a:p>
      </dsp:txBody>
      <dsp:txXfrm rot="10800000">
        <a:off x="0" y="2075763"/>
        <a:ext cx="6364224" cy="1361413"/>
      </dsp:txXfrm>
    </dsp:sp>
    <dsp:sp modelId="{DFEB58DA-BA6C-6C46-ACAA-48DE1FADE34A}">
      <dsp:nvSpPr>
        <dsp:cNvPr id="0" name=""/>
        <dsp:cNvSpPr/>
      </dsp:nvSpPr>
      <dsp:spPr>
        <a:xfrm rot="10800000">
          <a:off x="0" y="974"/>
          <a:ext cx="6364224" cy="2095223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 Information about harmfulness</a:t>
          </a:r>
        </a:p>
      </dsp:txBody>
      <dsp:txXfrm rot="10800000">
        <a:off x="0" y="974"/>
        <a:ext cx="6364224" cy="1361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67D8-6675-074A-99AC-3D4989C2B609}">
      <dsp:nvSpPr>
        <dsp:cNvPr id="0" name=""/>
        <dsp:cNvSpPr/>
      </dsp:nvSpPr>
      <dsp:spPr>
        <a:xfrm>
          <a:off x="0" y="3327889"/>
          <a:ext cx="6364224" cy="21834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Losing the ability to make good decisions can lead to regrets and bad consequences</a:t>
          </a:r>
        </a:p>
      </dsp:txBody>
      <dsp:txXfrm>
        <a:off x="0" y="3327889"/>
        <a:ext cx="6364224" cy="2183455"/>
      </dsp:txXfrm>
    </dsp:sp>
    <dsp:sp modelId="{64ED1446-D79B-C94C-BAC1-74F33B8EFE3F}">
      <dsp:nvSpPr>
        <dsp:cNvPr id="0" name=""/>
        <dsp:cNvSpPr/>
      </dsp:nvSpPr>
      <dsp:spPr>
        <a:xfrm rot="10800000">
          <a:off x="0" y="2486"/>
          <a:ext cx="6364224" cy="3358155"/>
        </a:xfrm>
        <a:prstGeom prst="upArrowCallou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Fortunately, younger generations now know not to “</a:t>
          </a:r>
          <a:r>
            <a:rPr lang="en-US" sz="4400" i="1" kern="1200" dirty="0"/>
            <a:t>drink and drive</a:t>
          </a:r>
          <a:r>
            <a:rPr lang="en-US" sz="4400" kern="1200" dirty="0"/>
            <a:t>” </a:t>
          </a:r>
        </a:p>
      </dsp:txBody>
      <dsp:txXfrm rot="10800000">
        <a:off x="0" y="2486"/>
        <a:ext cx="6364224" cy="21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A0D1B-0B37-BA43-B671-C7D6066B8C36}">
      <dsp:nvSpPr>
        <dsp:cNvPr id="0" name=""/>
        <dsp:cNvSpPr/>
      </dsp:nvSpPr>
      <dsp:spPr>
        <a:xfrm>
          <a:off x="0" y="55798"/>
          <a:ext cx="7403250" cy="1737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Your brain chemistry changes.</a:t>
          </a:r>
        </a:p>
      </dsp:txBody>
      <dsp:txXfrm>
        <a:off x="84815" y="140613"/>
        <a:ext cx="7233620" cy="1567820"/>
      </dsp:txXfrm>
    </dsp:sp>
    <dsp:sp modelId="{7CCA3B89-C21A-634C-B0A8-AEDEACE3243B}">
      <dsp:nvSpPr>
        <dsp:cNvPr id="0" name=""/>
        <dsp:cNvSpPr/>
      </dsp:nvSpPr>
      <dsp:spPr>
        <a:xfrm>
          <a:off x="0" y="1922848"/>
          <a:ext cx="7403250" cy="17374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Your body will </a:t>
          </a:r>
          <a:r>
            <a:rPr lang="en-US" sz="4500" i="1" kern="1200" dirty="0">
              <a:latin typeface="Arial" panose="020B0604020202020204" pitchFamily="34" charset="0"/>
              <a:cs typeface="Arial" panose="020B0604020202020204" pitchFamily="34" charset="0"/>
            </a:rPr>
            <a:t>crave</a:t>
          </a: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 more, even if you don’t want it.</a:t>
          </a:r>
        </a:p>
      </dsp:txBody>
      <dsp:txXfrm>
        <a:off x="84815" y="2007663"/>
        <a:ext cx="7233620" cy="1567820"/>
      </dsp:txXfrm>
    </dsp:sp>
    <dsp:sp modelId="{2078127E-4775-8A4B-B2C4-F3A1EC349AAF}">
      <dsp:nvSpPr>
        <dsp:cNvPr id="0" name=""/>
        <dsp:cNvSpPr/>
      </dsp:nvSpPr>
      <dsp:spPr>
        <a:xfrm>
          <a:off x="0" y="3789898"/>
          <a:ext cx="7403250" cy="17374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latin typeface="Arial" panose="020B0604020202020204" pitchFamily="34" charset="0"/>
              <a:cs typeface="Arial" panose="020B0604020202020204" pitchFamily="34" charset="0"/>
            </a:rPr>
            <a:t>It becomes very difficult to stop taking.</a:t>
          </a:r>
        </a:p>
      </dsp:txBody>
      <dsp:txXfrm>
        <a:off x="84815" y="3874713"/>
        <a:ext cx="7233620" cy="1567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77065-BEB3-F847-AF7D-2E0EC1DF5927}">
      <dsp:nvSpPr>
        <dsp:cNvPr id="0" name=""/>
        <dsp:cNvSpPr/>
      </dsp:nvSpPr>
      <dsp:spPr>
        <a:xfrm>
          <a:off x="5881162" y="2203960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Impacts </a:t>
          </a:r>
          <a:r>
            <a:rPr lang="en-US" sz="3300" b="1" kern="1200" dirty="0">
              <a:latin typeface="Arial" panose="020B0604020202020204" pitchFamily="34" charset="0"/>
              <a:cs typeface="Arial" panose="020B0604020202020204" pitchFamily="34" charset="0"/>
            </a:rPr>
            <a:t>your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300" i="0" kern="1200" dirty="0">
              <a:latin typeface="Arial" panose="020B0604020202020204" pitchFamily="34" charset="0"/>
              <a:cs typeface="Arial" panose="020B0604020202020204" pitchFamily="34" charset="0"/>
            </a:rPr>
            <a:t>developing </a:t>
          </a: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brain</a:t>
          </a:r>
        </a:p>
      </dsp:txBody>
      <dsp:txXfrm>
        <a:off x="5881162" y="2203960"/>
        <a:ext cx="3342605" cy="2005563"/>
      </dsp:txXfrm>
    </dsp:sp>
    <dsp:sp modelId="{8D7DC355-567A-3E49-AEB8-5A4921BF20AC}">
      <dsp:nvSpPr>
        <dsp:cNvPr id="0" name=""/>
        <dsp:cNvSpPr/>
      </dsp:nvSpPr>
      <dsp:spPr>
        <a:xfrm>
          <a:off x="5882131" y="7"/>
          <a:ext cx="3342605" cy="2005563"/>
        </a:xfrm>
        <a:prstGeom prst="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Using weed can lead to laziness</a:t>
          </a:r>
        </a:p>
      </dsp:txBody>
      <dsp:txXfrm>
        <a:off x="5882131" y="7"/>
        <a:ext cx="3342605" cy="2005563"/>
      </dsp:txXfrm>
    </dsp:sp>
    <dsp:sp modelId="{1A646686-B6B8-9C42-B3D4-2194E77003E2}">
      <dsp:nvSpPr>
        <dsp:cNvPr id="0" name=""/>
        <dsp:cNvSpPr/>
      </dsp:nvSpPr>
      <dsp:spPr>
        <a:xfrm>
          <a:off x="1623686" y="2203974"/>
          <a:ext cx="3342605" cy="2005563"/>
        </a:xfrm>
        <a:prstGeom prst="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Today’s weed is MUCH stronger  = </a:t>
          </a:r>
          <a:r>
            <a:rPr lang="en-US" sz="3300" i="1" kern="1200" dirty="0">
              <a:latin typeface="Arial" panose="020B0604020202020204" pitchFamily="34" charset="0"/>
              <a:cs typeface="Arial" panose="020B0604020202020204" pitchFamily="34" charset="0"/>
            </a:rPr>
            <a:t>stronger effects</a:t>
          </a:r>
          <a:endParaRPr lang="en-US" sz="3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23686" y="2203974"/>
        <a:ext cx="3342605" cy="2005563"/>
      </dsp:txXfrm>
    </dsp:sp>
    <dsp:sp modelId="{6C7D4534-3528-E745-9632-82DDF377FD4E}">
      <dsp:nvSpPr>
        <dsp:cNvPr id="0" name=""/>
        <dsp:cNvSpPr/>
      </dsp:nvSpPr>
      <dsp:spPr>
        <a:xfrm>
          <a:off x="1623686" y="0"/>
          <a:ext cx="3342605" cy="200556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Impacts timing, movement, coordination </a:t>
          </a:r>
        </a:p>
      </dsp:txBody>
      <dsp:txXfrm>
        <a:off x="1623686" y="0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C909-5816-564C-A539-14EEB6A3BE72}">
      <dsp:nvSpPr>
        <dsp:cNvPr id="0" name=""/>
        <dsp:cNvSpPr/>
      </dsp:nvSpPr>
      <dsp:spPr>
        <a:xfrm>
          <a:off x="0" y="32228"/>
          <a:ext cx="10515600" cy="2068560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Another way to use to use nicotine and/or marijuana.</a:t>
          </a:r>
        </a:p>
      </dsp:txBody>
      <dsp:txXfrm>
        <a:off x="100979" y="133207"/>
        <a:ext cx="10313642" cy="1866602"/>
      </dsp:txXfrm>
    </dsp:sp>
    <dsp:sp modelId="{387F7302-DD49-1445-880B-23782E680BB4}">
      <dsp:nvSpPr>
        <dsp:cNvPr id="0" name=""/>
        <dsp:cNvSpPr/>
      </dsp:nvSpPr>
      <dsp:spPr>
        <a:xfrm>
          <a:off x="0" y="2250549"/>
          <a:ext cx="10515600" cy="206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Removes some of the smoke, and still - the vaporizing is dangerous.</a:t>
          </a:r>
        </a:p>
      </dsp:txBody>
      <dsp:txXfrm>
        <a:off x="100979" y="2351528"/>
        <a:ext cx="10313642" cy="1866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67363-FFC3-364B-89F0-A73F3DB7770E}">
      <dsp:nvSpPr>
        <dsp:cNvPr id="0" name=""/>
        <dsp:cNvSpPr/>
      </dsp:nvSpPr>
      <dsp:spPr>
        <a:xfrm>
          <a:off x="0" y="24756"/>
          <a:ext cx="11015133" cy="8928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Talk with parents (or others you trust) </a:t>
          </a:r>
        </a:p>
      </dsp:txBody>
      <dsp:txXfrm>
        <a:off x="43586" y="68342"/>
        <a:ext cx="10927961" cy="805684"/>
      </dsp:txXfrm>
    </dsp:sp>
    <dsp:sp modelId="{171DDD81-9575-4F4E-8ECE-0D8D48B5DD50}">
      <dsp:nvSpPr>
        <dsp:cNvPr id="0" name=""/>
        <dsp:cNvSpPr/>
      </dsp:nvSpPr>
      <dsp:spPr>
        <a:xfrm>
          <a:off x="0" y="1024173"/>
          <a:ext cx="11015133" cy="892856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Arial" panose="020B0604020202020204" pitchFamily="34" charset="0"/>
              <a:cs typeface="Arial" panose="020B0604020202020204" pitchFamily="34" charset="0"/>
            </a:rPr>
            <a:t>Having a supportive friend group</a:t>
          </a:r>
        </a:p>
      </dsp:txBody>
      <dsp:txXfrm>
        <a:off x="43586" y="1067759"/>
        <a:ext cx="10927961" cy="805684"/>
      </dsp:txXfrm>
    </dsp:sp>
    <dsp:sp modelId="{F690C6EF-B24A-5046-B2F3-ED88614C1241}">
      <dsp:nvSpPr>
        <dsp:cNvPr id="0" name=""/>
        <dsp:cNvSpPr/>
      </dsp:nvSpPr>
      <dsp:spPr>
        <a:xfrm>
          <a:off x="0" y="2023589"/>
          <a:ext cx="11015133" cy="892856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Keep busy and engaged </a:t>
          </a:r>
        </a:p>
      </dsp:txBody>
      <dsp:txXfrm>
        <a:off x="43586" y="2067175"/>
        <a:ext cx="10927961" cy="805684"/>
      </dsp:txXfrm>
    </dsp:sp>
    <dsp:sp modelId="{796E66B8-F62A-D345-B4B1-60F17A2F8841}">
      <dsp:nvSpPr>
        <dsp:cNvPr id="0" name=""/>
        <dsp:cNvSpPr/>
      </dsp:nvSpPr>
      <dsp:spPr>
        <a:xfrm>
          <a:off x="0" y="3023005"/>
          <a:ext cx="11015133" cy="892856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Keep an eye on your stress levels </a:t>
          </a:r>
        </a:p>
      </dsp:txBody>
      <dsp:txXfrm>
        <a:off x="43586" y="3066591"/>
        <a:ext cx="10927961" cy="805684"/>
      </dsp:txXfrm>
    </dsp:sp>
    <dsp:sp modelId="{2115B882-6C77-5549-86A7-B1B4302D172E}">
      <dsp:nvSpPr>
        <dsp:cNvPr id="0" name=""/>
        <dsp:cNvSpPr/>
      </dsp:nvSpPr>
      <dsp:spPr>
        <a:xfrm>
          <a:off x="0" y="4047178"/>
          <a:ext cx="11015133" cy="89285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Develop good refusal skills…</a:t>
          </a:r>
        </a:p>
      </dsp:txBody>
      <dsp:txXfrm>
        <a:off x="43586" y="4090764"/>
        <a:ext cx="10927961" cy="805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3EB1-8B79-0C4D-B376-D6F9770022F3}">
      <dsp:nvSpPr>
        <dsp:cNvPr id="0" name=""/>
        <dsp:cNvSpPr/>
      </dsp:nvSpPr>
      <dsp:spPr>
        <a:xfrm>
          <a:off x="0" y="448595"/>
          <a:ext cx="6364224" cy="2227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What do we mean by “coping skills”?</a:t>
          </a:r>
        </a:p>
      </dsp:txBody>
      <dsp:txXfrm>
        <a:off x="108746" y="557341"/>
        <a:ext cx="6146732" cy="2010188"/>
      </dsp:txXfrm>
    </dsp:sp>
    <dsp:sp modelId="{D5288914-01ED-4E48-BF2C-3F5D7C389FB1}">
      <dsp:nvSpPr>
        <dsp:cNvPr id="0" name=""/>
        <dsp:cNvSpPr/>
      </dsp:nvSpPr>
      <dsp:spPr>
        <a:xfrm>
          <a:off x="0" y="2837556"/>
          <a:ext cx="6364224" cy="222768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Can you name some?</a:t>
          </a:r>
        </a:p>
      </dsp:txBody>
      <dsp:txXfrm>
        <a:off x="108746" y="2946302"/>
        <a:ext cx="6146732" cy="20101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40A2-AEAC-EF49-AED5-9065B3A44174}">
      <dsp:nvSpPr>
        <dsp:cNvPr id="0" name=""/>
        <dsp:cNvSpPr/>
      </dsp:nvSpPr>
      <dsp:spPr>
        <a:xfrm>
          <a:off x="3628749" y="247"/>
          <a:ext cx="4082343" cy="7465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Music </a:t>
          </a:r>
        </a:p>
      </dsp:txBody>
      <dsp:txXfrm>
        <a:off x="3665195" y="36693"/>
        <a:ext cx="4009451" cy="673700"/>
      </dsp:txXfrm>
    </dsp:sp>
    <dsp:sp modelId="{D4B62FEB-CC39-834B-83E2-CEA52884C25B}">
      <dsp:nvSpPr>
        <dsp:cNvPr id="0" name=""/>
        <dsp:cNvSpPr/>
      </dsp:nvSpPr>
      <dsp:spPr>
        <a:xfrm>
          <a:off x="3628749" y="784169"/>
          <a:ext cx="4082343" cy="746592"/>
        </a:xfrm>
        <a:prstGeom prst="roundRect">
          <a:avLst/>
        </a:prstGeom>
        <a:solidFill>
          <a:schemeClr val="accent5">
            <a:hueOff val="-1736021"/>
            <a:satOff val="-118"/>
            <a:lumOff val="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Listen to a podcast/streamer</a:t>
          </a:r>
        </a:p>
      </dsp:txBody>
      <dsp:txXfrm>
        <a:off x="3665195" y="820615"/>
        <a:ext cx="4009451" cy="673700"/>
      </dsp:txXfrm>
    </dsp:sp>
    <dsp:sp modelId="{0F065A19-206F-7C4D-93A8-C3408A6F59FE}">
      <dsp:nvSpPr>
        <dsp:cNvPr id="0" name=""/>
        <dsp:cNvSpPr/>
      </dsp:nvSpPr>
      <dsp:spPr>
        <a:xfrm>
          <a:off x="3628749" y="1568092"/>
          <a:ext cx="4082343" cy="746592"/>
        </a:xfrm>
        <a:prstGeom prst="roundRect">
          <a:avLst/>
        </a:prstGeom>
        <a:solidFill>
          <a:schemeClr val="accent5">
            <a:hueOff val="-3472043"/>
            <a:satOff val="-236"/>
            <a:lumOff val="5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Get outside</a:t>
          </a:r>
        </a:p>
      </dsp:txBody>
      <dsp:txXfrm>
        <a:off x="3665195" y="1604538"/>
        <a:ext cx="4009451" cy="673700"/>
      </dsp:txXfrm>
    </dsp:sp>
    <dsp:sp modelId="{445F1E5D-693E-8B44-9258-4683C65946D1}">
      <dsp:nvSpPr>
        <dsp:cNvPr id="0" name=""/>
        <dsp:cNvSpPr/>
      </dsp:nvSpPr>
      <dsp:spPr>
        <a:xfrm>
          <a:off x="3628749" y="2352014"/>
          <a:ext cx="4082343" cy="746592"/>
        </a:xfrm>
        <a:prstGeom prst="roundRect">
          <a:avLst/>
        </a:prstGeom>
        <a:solidFill>
          <a:schemeClr val="accent5">
            <a:hueOff val="-5208064"/>
            <a:satOff val="-354"/>
            <a:lumOff val="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" panose="020B0604020202020204" pitchFamily="34" charset="0"/>
              <a:cs typeface="Arial" panose="020B0604020202020204" pitchFamily="34" charset="0"/>
            </a:rPr>
            <a:t>Hang with friends</a:t>
          </a:r>
        </a:p>
      </dsp:txBody>
      <dsp:txXfrm>
        <a:off x="3665195" y="2388460"/>
        <a:ext cx="4009451" cy="673700"/>
      </dsp:txXfrm>
    </dsp:sp>
    <dsp:sp modelId="{A46BD3D5-A6C1-E44C-82DF-0F322A897EA1}">
      <dsp:nvSpPr>
        <dsp:cNvPr id="0" name=""/>
        <dsp:cNvSpPr/>
      </dsp:nvSpPr>
      <dsp:spPr>
        <a:xfrm>
          <a:off x="3628749" y="3135936"/>
          <a:ext cx="4082343" cy="746592"/>
        </a:xfrm>
        <a:prstGeom prst="roundRect">
          <a:avLst/>
        </a:prstGeom>
        <a:solidFill>
          <a:schemeClr val="accent5">
            <a:hueOff val="-6944086"/>
            <a:satOff val="-472"/>
            <a:lumOff val="11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Stay active!</a:t>
          </a:r>
        </a:p>
      </dsp:txBody>
      <dsp:txXfrm>
        <a:off x="3665195" y="3172382"/>
        <a:ext cx="4009451" cy="673700"/>
      </dsp:txXfrm>
    </dsp:sp>
    <dsp:sp modelId="{9B0BF243-BE1F-5C40-84F3-F943718D6697}">
      <dsp:nvSpPr>
        <dsp:cNvPr id="0" name=""/>
        <dsp:cNvSpPr/>
      </dsp:nvSpPr>
      <dsp:spPr>
        <a:xfrm>
          <a:off x="3628749" y="3919859"/>
          <a:ext cx="4082343" cy="746592"/>
        </a:xfrm>
        <a:prstGeom prst="roundRect">
          <a:avLst/>
        </a:prstGeom>
        <a:solidFill>
          <a:schemeClr val="accent5">
            <a:hueOff val="-8680107"/>
            <a:satOff val="-590"/>
            <a:lumOff val="14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Drawing/Journaling</a:t>
          </a:r>
        </a:p>
      </dsp:txBody>
      <dsp:txXfrm>
        <a:off x="3665195" y="3956305"/>
        <a:ext cx="4009451" cy="673700"/>
      </dsp:txXfrm>
    </dsp:sp>
    <dsp:sp modelId="{28CCB918-9A71-554F-8D87-39D89470A649}">
      <dsp:nvSpPr>
        <dsp:cNvPr id="0" name=""/>
        <dsp:cNvSpPr/>
      </dsp:nvSpPr>
      <dsp:spPr>
        <a:xfrm>
          <a:off x="3628749" y="4703781"/>
          <a:ext cx="4082343" cy="746592"/>
        </a:xfrm>
        <a:prstGeom prst="roundRect">
          <a:avLst/>
        </a:prstGeom>
        <a:solidFill>
          <a:schemeClr val="accent5">
            <a:hueOff val="-10416129"/>
            <a:satOff val="-708"/>
            <a:lumOff val="1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Watch a funny movie</a:t>
          </a:r>
        </a:p>
      </dsp:txBody>
      <dsp:txXfrm>
        <a:off x="3665195" y="4740227"/>
        <a:ext cx="4009451" cy="673700"/>
      </dsp:txXfrm>
    </dsp:sp>
    <dsp:sp modelId="{1A1AFA8A-ED00-324A-94B4-B10C37D83D48}">
      <dsp:nvSpPr>
        <dsp:cNvPr id="0" name=""/>
        <dsp:cNvSpPr/>
      </dsp:nvSpPr>
      <dsp:spPr>
        <a:xfrm>
          <a:off x="3628749" y="5487703"/>
          <a:ext cx="4082343" cy="746592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rial" panose="020B0604020202020204" pitchFamily="34" charset="0"/>
              <a:cs typeface="Arial" panose="020B0604020202020204" pitchFamily="34" charset="0"/>
            </a:rPr>
            <a:t>Rearrange your space</a:t>
          </a:r>
        </a:p>
      </dsp:txBody>
      <dsp:txXfrm>
        <a:off x="3665195" y="5524149"/>
        <a:ext cx="4009451" cy="673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AD066-92D7-8D40-A814-F720CDDC8ACC}">
      <dsp:nvSpPr>
        <dsp:cNvPr id="0" name=""/>
        <dsp:cNvSpPr/>
      </dsp:nvSpPr>
      <dsp:spPr>
        <a:xfrm>
          <a:off x="0" y="2491"/>
          <a:ext cx="114890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6AC78-E94D-294F-A002-F8BE53E6D974}">
      <dsp:nvSpPr>
        <dsp:cNvPr id="0" name=""/>
        <dsp:cNvSpPr/>
      </dsp:nvSpPr>
      <dsp:spPr>
        <a:xfrm>
          <a:off x="0" y="2491"/>
          <a:ext cx="11489027" cy="16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That substances have chemicals, and those chemicals impact and impair you.</a:t>
          </a:r>
        </a:p>
      </dsp:txBody>
      <dsp:txXfrm>
        <a:off x="0" y="2491"/>
        <a:ext cx="11489027" cy="1698893"/>
      </dsp:txXfrm>
    </dsp:sp>
    <dsp:sp modelId="{E7C8C737-33C4-374A-AD35-C152EBDDFE90}">
      <dsp:nvSpPr>
        <dsp:cNvPr id="0" name=""/>
        <dsp:cNvSpPr/>
      </dsp:nvSpPr>
      <dsp:spPr>
        <a:xfrm>
          <a:off x="0" y="1701385"/>
          <a:ext cx="11489027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41201-15BC-1142-8105-0586FF2918EF}">
      <dsp:nvSpPr>
        <dsp:cNvPr id="0" name=""/>
        <dsp:cNvSpPr/>
      </dsp:nvSpPr>
      <dsp:spPr>
        <a:xfrm>
          <a:off x="0" y="1701385"/>
          <a:ext cx="11489027" cy="16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Being “</a:t>
          </a:r>
          <a:r>
            <a:rPr lang="en-US" sz="4000" i="1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under the influence</a:t>
          </a:r>
          <a:r>
            <a:rPr lang="en-US" sz="400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” puts you at risk. </a:t>
          </a:r>
        </a:p>
      </dsp:txBody>
      <dsp:txXfrm>
        <a:off x="0" y="1701385"/>
        <a:ext cx="11489027" cy="1698893"/>
      </dsp:txXfrm>
    </dsp:sp>
    <dsp:sp modelId="{AD610E25-8B36-F144-BC1F-5D52A1E0FCCA}">
      <dsp:nvSpPr>
        <dsp:cNvPr id="0" name=""/>
        <dsp:cNvSpPr/>
      </dsp:nvSpPr>
      <dsp:spPr>
        <a:xfrm>
          <a:off x="0" y="3400278"/>
          <a:ext cx="11489027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16678-5BA5-DF48-A147-6601BC9ADDEF}">
      <dsp:nvSpPr>
        <dsp:cNvPr id="0" name=""/>
        <dsp:cNvSpPr/>
      </dsp:nvSpPr>
      <dsp:spPr>
        <a:xfrm>
          <a:off x="0" y="3400278"/>
          <a:ext cx="11489027" cy="169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rPr>
            <a:t>Look after your friends. </a:t>
          </a:r>
        </a:p>
      </dsp:txBody>
      <dsp:txXfrm>
        <a:off x="0" y="3400278"/>
        <a:ext cx="11489027" cy="1698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1593C-3383-7144-A970-BE0FE9D715AB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F4D07-76FB-C44A-B343-94E51594E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/>
              <a:t>Participate in a school, community, or troop program on the</a:t>
            </a:r>
            <a:br>
              <a:rPr lang="en-US" dirty="0"/>
            </a:br>
            <a:r>
              <a:rPr lang="en-US" dirty="0"/>
              <a:t>dangers of using drugs, alcohol, and tobacco and other practices</a:t>
            </a:r>
            <a:br>
              <a:rPr lang="en-US" dirty="0"/>
            </a:br>
            <a:r>
              <a:rPr lang="en-US" dirty="0"/>
              <a:t>that could be harmful to your health. Discuss your participation</a:t>
            </a:r>
            <a:br>
              <a:rPr lang="en-US" dirty="0"/>
            </a:br>
            <a:r>
              <a:rPr lang="en-US" dirty="0"/>
              <a:t>in the program with your family, and explain the dangers of</a:t>
            </a:r>
            <a:br>
              <a:rPr lang="en-US" dirty="0"/>
            </a:br>
            <a:r>
              <a:rPr lang="en-US" dirty="0"/>
              <a:t>substance addictions. Report to your Scoutmaster or other adult</a:t>
            </a:r>
            <a:br>
              <a:rPr lang="en-US" dirty="0"/>
            </a:br>
            <a:r>
              <a:rPr lang="en-US" dirty="0"/>
              <a:t>leader in your troop about which parts of the Scout Oath and</a:t>
            </a:r>
            <a:br>
              <a:rPr lang="en-US" dirty="0"/>
            </a:br>
            <a:r>
              <a:rPr lang="en-US" dirty="0"/>
              <a:t>Scout Law relate to what you learned.</a:t>
            </a:r>
          </a:p>
          <a:p>
            <a:pPr rtl="0"/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alcohol use impair brain function, and brain development in people under 25…?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4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(SKIP THIS AS A SLIDE?)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alcohol was poison, then is marijuana venom?</a:t>
            </a:r>
          </a:p>
          <a:p>
            <a:r>
              <a:rPr lang="en-US" dirty="0"/>
              <a:t>Whatever, it’s another substance you should avoid, and for similar reasons.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10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2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3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slide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7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We teach kids – and parents – how to make good choices, so they can stay healthy for life.</a:t>
            </a:r>
          </a:p>
          <a:p>
            <a:r>
              <a:rPr lang="en-US" sz="1200" dirty="0"/>
              <a:t>We talk about alcohol - and other drugs - so you know what you’re up against.</a:t>
            </a:r>
          </a:p>
          <a:p>
            <a:r>
              <a:rPr lang="en-US" sz="1200" dirty="0"/>
              <a:t>We help you “be prepared”.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8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to Alcohol and Marijuana, let’s talk about another poison that EVERYONE knows is bad for you: cigarette smoking.</a:t>
            </a:r>
          </a:p>
          <a:p>
            <a:r>
              <a:rPr lang="en-US" dirty="0"/>
              <a:t>Everyone knows that smoking cigarettes is bad for you – and even for others </a:t>
            </a:r>
            <a:r>
              <a:rPr lang="en-US" i="1" dirty="0"/>
              <a:t>around</a:t>
            </a:r>
            <a:r>
              <a:rPr lang="en-US" dirty="0"/>
              <a:t> people who smoke.</a:t>
            </a:r>
          </a:p>
          <a:p>
            <a:r>
              <a:rPr lang="en-US" dirty="0"/>
              <a:t>But WHY is it bad? Do you know?...</a:t>
            </a:r>
          </a:p>
          <a:p>
            <a:r>
              <a:rPr lang="en-US" dirty="0"/>
              <a:t>[get answers]</a:t>
            </a:r>
          </a:p>
          <a:p>
            <a:r>
              <a:rPr lang="en-US" dirty="0"/>
              <a:t>It’s been well-known for a long time that cigarette smoke causes cancer. It’s loaded with &gt; 400 carcinogens, including nicotine.</a:t>
            </a:r>
          </a:p>
          <a:p>
            <a:r>
              <a:rPr lang="en-US" dirty="0"/>
              <a:t>Causes lung cancer – which kills [thousands] of people</a:t>
            </a:r>
          </a:p>
          <a:p>
            <a:r>
              <a:rPr lang="en-US" dirty="0"/>
              <a:t>shortness of breath</a:t>
            </a:r>
          </a:p>
          <a:p>
            <a:r>
              <a:rPr lang="en-US" dirty="0"/>
              <a:t>bad breath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 good.</a:t>
            </a:r>
          </a:p>
          <a:p>
            <a:r>
              <a:rPr lang="en-US" dirty="0"/>
              <a:t>So everyone knows that smoking is bad for you.</a:t>
            </a:r>
          </a:p>
          <a:p>
            <a:r>
              <a:rPr lang="en-US" dirty="0"/>
              <a:t>But some people still smoke, even today. Why do you think that is?</a:t>
            </a:r>
          </a:p>
          <a:p>
            <a:pPr marL="228600" indent="-228600">
              <a:buAutoNum type="arabicParenR"/>
            </a:pPr>
            <a:r>
              <a:rPr lang="en-US" dirty="0"/>
              <a:t>They don’t know the danger</a:t>
            </a:r>
          </a:p>
          <a:p>
            <a:pPr marL="685800" lvl="1" indent="-228600">
              <a:buAutoNum type="arabicParenR"/>
            </a:pPr>
            <a:r>
              <a:rPr lang="en-US" dirty="0"/>
              <a:t>they don’t have the facts; or</a:t>
            </a:r>
          </a:p>
          <a:p>
            <a:pPr marL="685800" lvl="1" indent="-228600">
              <a:buAutoNum type="arabicParenR"/>
            </a:pPr>
            <a:r>
              <a:rPr lang="en-US" dirty="0"/>
              <a:t>they’re from a different culture</a:t>
            </a:r>
          </a:p>
          <a:p>
            <a:pPr marL="228600" indent="-228600">
              <a:buAutoNum type="arabicParenR"/>
            </a:pPr>
            <a:r>
              <a:rPr lang="en-US" dirty="0"/>
              <a:t>They thought it was cool because that’s how tv and movies and magazines portrayed it for decades</a:t>
            </a:r>
          </a:p>
          <a:p>
            <a:pPr marL="685800" lvl="1" indent="-228600">
              <a:buAutoNum type="arabicParenR"/>
            </a:pPr>
            <a:r>
              <a:rPr lang="en-US" dirty="0"/>
              <a:t>social pressure (peers, or their parents smoked)</a:t>
            </a:r>
          </a:p>
          <a:p>
            <a:pPr marL="685800" lvl="1" indent="-228600">
              <a:buAutoNum type="arabicParenR"/>
            </a:pPr>
            <a:r>
              <a:rPr lang="en-US" dirty="0"/>
              <a:t>Advertising/movies</a:t>
            </a:r>
          </a:p>
          <a:p>
            <a:pPr marL="228600" indent="-228600">
              <a:buAutoNum type="arabicParenR"/>
            </a:pPr>
            <a:r>
              <a:rPr lang="en-US" dirty="0"/>
              <a:t>They’re addicted</a:t>
            </a:r>
          </a:p>
          <a:p>
            <a:pPr marL="685800" lvl="1" indent="-228600">
              <a:buAutoNum type="arabicParenR"/>
            </a:pPr>
            <a:r>
              <a:rPr lang="en-US" dirty="0"/>
              <a:t>Can’t help it, their bodies have adjusted to need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2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did we get people to quit smoking?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1) Education – provide information on the dangers</a:t>
            </a:r>
          </a:p>
          <a:p>
            <a:pPr marL="0" indent="0">
              <a:buNone/>
            </a:pPr>
            <a:r>
              <a:rPr lang="en-US" dirty="0"/>
              <a:t>But that didn’t necessarily work, especially if addicted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Treatment – Addiction recovery programs, medical help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the real thing that helped was when people realized that they were being tricked!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Truth Campaign – nobody likes knowing they were misled, lied 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just alcohol and marijuana, there are many “poisons” out there.</a:t>
            </a:r>
          </a:p>
          <a:p>
            <a:endParaRPr lang="en-US" dirty="0"/>
          </a:p>
          <a:p>
            <a:r>
              <a:rPr lang="en-US" dirty="0"/>
              <a:t>Best thing is to:</a:t>
            </a:r>
          </a:p>
          <a:p>
            <a:pPr marL="171450" indent="-171450">
              <a:buFontTx/>
              <a:buChar char="-"/>
            </a:pPr>
            <a:r>
              <a:rPr lang="en-US" dirty="0"/>
              <a:t>Learn about them</a:t>
            </a:r>
          </a:p>
          <a:p>
            <a:pPr marL="171450" indent="-171450">
              <a:buFontTx/>
              <a:buChar char="-"/>
            </a:pPr>
            <a:r>
              <a:rPr lang="en-US" dirty="0"/>
              <a:t>Avoid them as long as possible to protect your growing brain and body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that’s smoking tobacco. It’s one of the poisons people know are bad for you.</a:t>
            </a:r>
          </a:p>
          <a:p>
            <a:r>
              <a:rPr lang="en-US" dirty="0"/>
              <a:t>And people are smoking a lot less now than they used to.</a:t>
            </a:r>
          </a:p>
          <a:p>
            <a:endParaRPr lang="en-US" dirty="0"/>
          </a:p>
          <a:p>
            <a:r>
              <a:rPr lang="en-US" dirty="0"/>
              <a:t>But what alcohol and marijuana.</a:t>
            </a:r>
          </a:p>
          <a:p>
            <a:r>
              <a:rPr lang="en-US" dirty="0"/>
              <a:t>They’re both legal. People use them, You see them in movies and online.</a:t>
            </a:r>
          </a:p>
          <a:p>
            <a:r>
              <a:rPr lang="en-US" dirty="0"/>
              <a:t>Are they bad for you?</a:t>
            </a:r>
          </a:p>
          <a:p>
            <a:r>
              <a:rPr lang="en-US" dirty="0"/>
              <a:t>Okay,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that’s smoking tobacco. It’s one of the poisons people know are bad for you.</a:t>
            </a:r>
          </a:p>
          <a:p>
            <a:r>
              <a:rPr lang="en-US" dirty="0"/>
              <a:t>And people are smoking a lot less now than they used to.</a:t>
            </a:r>
          </a:p>
          <a:p>
            <a:endParaRPr lang="en-US" dirty="0"/>
          </a:p>
          <a:p>
            <a:r>
              <a:rPr lang="en-US" dirty="0"/>
              <a:t>But what alcohol and marijuana.</a:t>
            </a:r>
          </a:p>
          <a:p>
            <a:r>
              <a:rPr lang="en-US" dirty="0"/>
              <a:t>They’re both legal. People use them, You see them in movies and online.</a:t>
            </a:r>
          </a:p>
          <a:p>
            <a:r>
              <a:rPr lang="en-US" dirty="0"/>
              <a:t>Are they bad for you?</a:t>
            </a:r>
          </a:p>
          <a:p>
            <a:r>
              <a:rPr lang="en-US" dirty="0"/>
              <a:t>Okay, why?</a:t>
            </a:r>
          </a:p>
          <a:p>
            <a:endParaRPr lang="en-US" dirty="0"/>
          </a:p>
          <a:p>
            <a:r>
              <a:rPr lang="en-US" dirty="0"/>
              <a:t>[make a list from the responses]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2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 summarize, some of the harms of this poison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Increases chance of lethal accidents (car crashes, drownings, other toxins)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Increases chance of making bad decisions (fights, misunderstandings, bad relationship choices, assaults)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Using a lot can trigger addiction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Impacts your developing brain!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The last point is especially important.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In addition to all the other possible impacts, you, as a young person, are still developing.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Your brain in particular still grows until you’re in your mid-twenties.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Alcohol can damage your brain’s development, perhaps permanently, before you’re done growing.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F4D07-76FB-C44A-B343-94E51594E7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281B5-AD6C-B771-9FCF-8B58FFA4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2925C-5185-986B-94D3-8B6855049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435F1-0015-CA3B-3DE7-693AB616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77C9-42A0-5D4D-A97A-02F9195C18E5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DCA33-EBAA-9079-1718-913DE5C7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1A47-6E32-ACF6-4C5D-BC73D49A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F5158-7FF9-63D9-6184-5CDB91DA2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28FF3-6B05-C6F9-9EA4-19A668E5B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45661-1C4D-34CB-E0D2-7283CD4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4E5E-7CC0-E641-A93C-7F8B4072C405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6607-8303-902B-BEFD-C08C1144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CDB84-D016-3CB3-29C5-66066466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4EB2D-9539-6A9B-DC76-C757CD107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C31B1-425A-C0E6-8F5E-BEB95492C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E81C9-5084-CFBD-27DF-ED1F7D5F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8E0A-6ABB-0D41-9B2D-93C4432F08EC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B663-0E86-D9D1-076D-F1CF396E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169AB-F200-632D-67B5-CFC64DA5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85D1-6FCB-4282-7FF7-9FFC99BF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A9BB8-9856-F0D4-407A-59440A50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E194B-3361-F8F9-569C-6151C05F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9400-0D39-1747-B5E3-45D9E9ACCE7D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4FB6F-876B-0A5A-2010-2ADD22CA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A786-F113-FF4B-B677-3BD9E284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EE4B-9079-74E8-DB9E-10102CF1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F5822-2157-27D2-A46E-B87624563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2E54-BE8A-9C3E-C608-BA04C5FD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99AF-7FFF-7D4F-BDCE-0350C88C6436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A3A31-BC94-0D5D-8091-E6A7A209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DD5C9-F75B-5F59-0B4D-B14AFE03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4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9A82-556C-6452-6EF7-291A940E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C27E-057B-86AD-7301-FAD2E2708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0EBF3-6432-A4E5-AB8B-B9549EDE5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65DBC-7ACD-BD09-8379-97782F3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9002-790A-9B46-A938-C4B68B8B819C}" type="datetime1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EB69E-CA24-7213-6F31-C3516A67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18480-FC98-07D7-3A26-C754B6DB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65CF-7A61-8F2A-A8A3-2C8D215B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49F0-CFB8-0D79-E761-22F296231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6FD89-4611-FEE5-4530-CCF17CCAA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E13FE-5578-1CB4-F85F-6A98286AA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A7D6A7-0C91-9EA5-C981-190946601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E9107-9DF7-8D79-D1B1-1CE271E65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2B711-A9EC-6148-AA14-1F18B242FD0A}" type="datetime1">
              <a:rPr lang="en-US" smtClean="0"/>
              <a:t>5/7/24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5379F-294A-4FAA-5BBC-A48F8EDB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687CE-6C70-E972-1712-44FBA146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4793-DE02-E6A1-A73D-40DBF2CE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19EC1-92CD-35DA-4957-16353336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FA79-F1CB-7E45-A87B-31B7B1EABC62}" type="datetime1">
              <a:rPr lang="en-US" smtClean="0"/>
              <a:t>5/7/24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F7838-276F-3187-A995-A6945340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60F1B-A0B9-157A-16F9-CE6466222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C089C-B26D-6173-39D6-A111E9EB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300A-7F8C-A744-A4C1-B081C30B8612}" type="datetime1">
              <a:rPr lang="en-US" smtClean="0"/>
              <a:t>5/7/24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31C33B-9E4B-B28D-B49B-A471AFC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50502-0E80-4A4D-F2DC-3948C19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3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52D8-07A0-020C-3286-BBFE5192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17E64-30DF-337A-1B8B-FE661725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E7DCD-E305-7B89-FFFE-C80FB8D3E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C26A30-2618-EBA7-182B-FAF42765D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8FD96-F046-FF44-88F5-CE4130007806}" type="datetime1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3447D-9477-2D7C-4DB6-DEE30605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3ED1-13EA-E821-F5A4-E6E62AA7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A131-630F-412E-FBE6-412B512D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8F487-43BB-6BE4-6D6B-BF76DB1CD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5FD01-6E37-8C36-0933-764B8C3FE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EBB0F-1CDE-4548-FFF6-C38A0F78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6CB7-1599-904D-B836-E8C0BB37826A}" type="datetime1">
              <a:rPr lang="en-US" smtClean="0"/>
              <a:t>5/7/24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8810-8042-4221-FB63-41DC5AA68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30CD8-B993-DC62-031F-EAACBCBA3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28B04-CFED-0B76-BDA5-26FB7F39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8A2D8-87D2-0034-65B8-7E02007A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C27D-6DA0-0B04-D566-4B7E1353D1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63E238-3D85-6046-A1F8-474CB4EFD431}" type="datetime1">
              <a:rPr lang="en-US" smtClean="0"/>
              <a:t>5/7/24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ACE5-2EC1-5AEC-12B2-E9DA9E9A7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0D43-D301-811F-3C7C-6FBA446E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2724A-581E-A34C-A8E2-ADAD60119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OhQLDDilGM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Ql_4kcE5nw?feature=oembed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A5A5-B509-F740-9F44-DF4AD82B6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896" y="213361"/>
            <a:ext cx="10325518" cy="373740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Belmont Wellness Coalition</a:t>
            </a:r>
            <a:br>
              <a:rPr lang="en-US" sz="4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Your Growing Brain from Nicotine, 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and Marijuana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2ABD-3508-2E36-0A84-FC3CF7331655}"/>
              </a:ext>
            </a:extLst>
          </p:cNvPr>
          <p:cNvSpPr txBox="1">
            <a:spLocks/>
          </p:cNvSpPr>
          <p:nvPr/>
        </p:nvSpPr>
        <p:spPr>
          <a:xfrm>
            <a:off x="1848750" y="3945913"/>
            <a:ext cx="4864608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Maeve Kennelly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Specialist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790A47-61B2-B198-7167-5E644299B541}"/>
              </a:ext>
            </a:extLst>
          </p:cNvPr>
          <p:cNvSpPr txBox="1">
            <a:spLocks/>
          </p:cNvSpPr>
          <p:nvPr/>
        </p:nvSpPr>
        <p:spPr>
          <a:xfrm>
            <a:off x="5601277" y="3945913"/>
            <a:ext cx="4864608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</a:t>
            </a:r>
            <a:r>
              <a:rPr lang="en-US" sz="3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Gibalerio</a:t>
            </a:r>
            <a:endParaRPr lang="en-US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Educator</a:t>
            </a:r>
          </a:p>
        </p:txBody>
      </p:sp>
      <p:pic>
        <p:nvPicPr>
          <p:cNvPr id="6" name="Picture 5" descr="A logo for a youth and family support network&#10;&#10;Description automatically generated">
            <a:extLst>
              <a:ext uri="{FF2B5EF4-FFF2-40B4-BE49-F238E27FC236}">
                <a16:creationId xmlns:a16="http://schemas.microsoft.com/office/drawing/2014/main" id="{4C04876A-91D6-C64A-67DE-711CD56E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731" y="5271495"/>
            <a:ext cx="2450269" cy="1586505"/>
          </a:xfrm>
          <a:prstGeom prst="rect">
            <a:avLst/>
          </a:prstGeom>
        </p:spPr>
      </p:pic>
      <p:pic>
        <p:nvPicPr>
          <p:cNvPr id="8" name="Picture 7" descr="A logo for a wellness coalition&#10;&#10;Description automatically generated">
            <a:extLst>
              <a:ext uri="{FF2B5EF4-FFF2-40B4-BE49-F238E27FC236}">
                <a16:creationId xmlns:a16="http://schemas.microsoft.com/office/drawing/2014/main" id="{1651A45B-5288-2AC0-C6CE-8DBB20EC3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3" y="4857335"/>
            <a:ext cx="2000665" cy="20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1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9553-231C-0246-8DEC-279E16E3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6" y="276447"/>
            <a:ext cx="11162414" cy="141424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Young brains are vulnerable - why is that?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1237D82-BBCD-EA43-A155-9D588C7B9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EF590-4E19-9016-56F7-95CCF5E3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B8A07-0E43-4072-84FC-1304DFCC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324CC-ED02-C114-4B16-9B09BA97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Your brain: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E49BC-2C05-6957-32D2-FC050D49A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71500"/>
            <a:ext cx="7677066" cy="5967412"/>
          </a:xfrm>
        </p:spPr>
        <p:txBody>
          <a:bodyPr anchor="ctr"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/>
              <a:t> Will not be done growing for another 15 years!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Char char="v"/>
            </a:pPr>
            <a:r>
              <a:rPr lang="en-US" sz="4000" dirty="0"/>
              <a:t> Chemicals from substances are harmful to brain cells.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itchFamily="2" charset="2"/>
              <a:buChar char="v"/>
            </a:pPr>
            <a:r>
              <a:rPr lang="en-US" sz="4000" dirty="0"/>
              <a:t>The pathways in the brain are susceptible to rewiring – in ways that are not healthy (more on addiction later)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CE8F-ED33-8343-37FE-1BB5FFAB4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615B9-E5CD-9AEA-589D-9C6F9FDF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84CC66-B77E-E1CC-D89F-C1BE4BFE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Alcohol and Accidents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85BD27-154D-51E0-5316-56DB300C4C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45406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B11740-462E-C5F0-2891-883E80F2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996A66-4845-B3D1-1B8F-100AAE20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0743-4CCC-CF4E-9F9E-95EE3FFE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addiction?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540127-E229-8846-9377-DAB4BD3B2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D44C1-8FC8-51BC-75BF-E6359AA4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91A3B-3DEA-94F1-D6A8-6A627312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D35648-5480-EABD-2397-94D1E777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Addiction</a:t>
            </a:r>
            <a:endParaRPr lang="en-US" sz="54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9A90DA-34D1-4170-4E8A-25AEFE1BAB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63091"/>
              </p:ext>
            </p:extLst>
          </p:nvPr>
        </p:nvGraphicFramePr>
        <p:xfrm>
          <a:off x="4145280" y="593816"/>
          <a:ext cx="7403250" cy="5583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63D778-11DF-719F-D4C7-31268C8E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4E039-61B5-0941-1651-B47EB6E6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E32D-373D-3D41-8EB6-C013E67D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about marijuana?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A4695-949E-3244-A6E7-8FDD7DABD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CAF21-E8E0-C02E-68A7-3B5712F2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93F3-4331-2DE4-7F70-D33A5F20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95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A12E-4ADB-894F-A8FD-9711E808F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Marijuana (weed, pot, cannabis)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22061-05FD-B84C-8871-2325A091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 Another substance to avoid.</a:t>
            </a:r>
          </a:p>
          <a:p>
            <a:endParaRPr lang="en-US" sz="4400" dirty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00B050"/>
                </a:solidFill>
              </a:rPr>
              <a:t> Why? </a:t>
            </a:r>
          </a:p>
          <a:p>
            <a:endParaRPr lang="en-US" sz="4400" dirty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00B050"/>
                </a:solidFill>
              </a:rPr>
              <a:t> Wasn’t it just made legal - doesn’t that mean it’s fine?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59C71-2A16-4CF8-E42D-B5F98043D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0E2A1-F9E8-DBA4-D843-65C8A076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2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A6ABE9-7328-EAEB-47CB-E7661BD076F5}"/>
              </a:ext>
            </a:extLst>
          </p:cNvPr>
          <p:cNvSpPr txBox="1">
            <a:spLocks/>
          </p:cNvSpPr>
          <p:nvPr/>
        </p:nvSpPr>
        <p:spPr>
          <a:xfrm>
            <a:off x="838200" y="405034"/>
            <a:ext cx="11098619" cy="1549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Marijuana’s harmful impacts: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83872-5842-5400-EC95-C390B4754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112493"/>
              </p:ext>
            </p:extLst>
          </p:nvPr>
        </p:nvGraphicFramePr>
        <p:xfrm>
          <a:off x="838200" y="182562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CDD621-7AD3-88FB-5045-5ED9E3F4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9054C7-8761-A09A-D77D-79D09A86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704-50DA-18F6-0F0E-982EED62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AA1AB-B107-3DAD-8692-EC0F13BF3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085CC-ADAC-DC99-1156-FD96479D4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81037"/>
            <a:ext cx="4782347" cy="3482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4A35FF-6244-4566-546B-EB30688EB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548" y="3258078"/>
            <a:ext cx="5346488" cy="299403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786E4-8157-CD9F-D42D-741AE461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6D9C9-5AB2-3D56-BC51-3C1C169A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4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A94C-32DC-6440-B06A-C9F9DB05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What is Vaping?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03291D6-859C-FF0E-C67D-D269EA353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9335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EDAC2-8FDE-A02A-5EB2-EDBB126D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3178-8806-4233-1B9A-E1289E51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1741-CBF4-F22E-3660-30DAE239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81" y="233917"/>
            <a:ext cx="11098619" cy="145677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Why We’re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BF36-1464-820C-AEFB-87FCA970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1690689"/>
            <a:ext cx="11098619" cy="54210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4400" dirty="0"/>
              <a:t> We teach kids – and parents – how to make good choices, so they can stay healthy for life.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/>
              <a:t> We talk about substances - so you know the risks and impacts.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/>
              <a:t> We help you to “be prepared”.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D4501-B34C-541D-DA80-BDF95021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5886B-47E4-5821-4E1E-55DE893A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2D26E-3C64-F1A6-116C-D60077EF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Staying Safe / Good Decision Making: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C3CC6-1485-7DDF-63D1-3436F4BAC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71307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are some ways to stay safe?</a:t>
            </a:r>
          </a:p>
        </p:txBody>
      </p:sp>
      <p:pic>
        <p:nvPicPr>
          <p:cNvPr id="4" name="Picture 3" descr="A person standing in front of many question marks&#10;&#10;Description automatically generated">
            <a:extLst>
              <a:ext uri="{FF2B5EF4-FFF2-40B4-BE49-F238E27FC236}">
                <a16:creationId xmlns:a16="http://schemas.microsoft.com/office/drawing/2014/main" id="{64B1105F-6D61-9759-6480-5F23F66449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83" r="122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AD9DB-789F-C38F-64A0-4BA22913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1EAED-5344-952C-53BB-278A1496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42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D536-6FC1-835B-F854-CCD9AF82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3" y="15247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How to Stay Safe: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A8A534-7689-F38C-5AC5-DF58FCE56C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24250"/>
              </p:ext>
            </p:extLst>
          </p:nvPr>
        </p:nvGraphicFramePr>
        <p:xfrm>
          <a:off x="588433" y="1298533"/>
          <a:ext cx="11015133" cy="494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69207D-1770-A1DB-7D2C-89E56875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F4467-D604-D1B6-297A-4BA5D6C8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15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Why Substance Refusal Skills Matter">
            <a:hlinkClick r:id="" action="ppaction://media"/>
            <a:extLst>
              <a:ext uri="{FF2B5EF4-FFF2-40B4-BE49-F238E27FC236}">
                <a16:creationId xmlns:a16="http://schemas.microsoft.com/office/drawing/2014/main" id="{974AB4C9-AA61-0562-90BB-3B8B835300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5414" y="473719"/>
            <a:ext cx="10499272" cy="59320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B498E9-6CBC-B729-6B12-4891061B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4A2FD-2339-3C2C-41A7-77C7192B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64896-69A7-773B-6199-6FDE3E6C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6600" b="1" dirty="0"/>
              <a:t>Coping Skills: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149551-374B-8084-2C49-BCF18C45D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6814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39E40-A24F-52EF-E2A0-F64BC247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1123C-2001-A2B3-41C3-EF69742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E9E592-3A67-BE89-C6B4-A9C6F8BE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5" y="405695"/>
            <a:ext cx="10774577" cy="575207"/>
          </a:xfrm>
        </p:spPr>
        <p:txBody>
          <a:bodyPr>
            <a:normAutofit fontScale="90000"/>
          </a:bodyPr>
          <a:lstStyle/>
          <a:p>
            <a:pPr algn="ctr"/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8AD435-9E0A-90EF-BD14-935D728CA3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591951"/>
              </p:ext>
            </p:extLst>
          </p:nvPr>
        </p:nvGraphicFramePr>
        <p:xfrm>
          <a:off x="104013" y="405695"/>
          <a:ext cx="11339842" cy="623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9F8F99-8B60-DF22-CF11-BF2B481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B1EB5A-BBF7-A919-02BB-FDABE7EA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3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70077-17F5-AFDF-F625-46AF9FCF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692" y="467271"/>
            <a:ext cx="5021455" cy="2052522"/>
          </a:xfrm>
        </p:spPr>
        <p:txBody>
          <a:bodyPr anchor="b">
            <a:normAutofit/>
          </a:bodyPr>
          <a:lstStyle/>
          <a:p>
            <a:r>
              <a:rPr lang="en-US" sz="6600" b="1" dirty="0"/>
              <a:t>Adults you trust: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and a child sitting on a bench&#10;&#10;Description automatically generated">
            <a:extLst>
              <a:ext uri="{FF2B5EF4-FFF2-40B4-BE49-F238E27FC236}">
                <a16:creationId xmlns:a16="http://schemas.microsoft.com/office/drawing/2014/main" id="{BDB98C61-F934-5595-8AF5-3B702A99B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876AB-3191-B0CF-4F63-8C6CE59A5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 lnSpcReduction="10000"/>
          </a:bodyPr>
          <a:lstStyle/>
          <a:p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Who can you talk with?</a:t>
            </a:r>
          </a:p>
          <a:p>
            <a:pPr marL="0" indent="0">
              <a:buNone/>
            </a:pPr>
            <a:endParaRPr lang="en-US" sz="4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4000" dirty="0">
                <a:solidFill>
                  <a:schemeClr val="tx1">
                    <a:alpha val="80000"/>
                  </a:schemeClr>
                </a:solidFill>
              </a:rPr>
              <a:t> Why is this important?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5B5CA-4851-2CFD-7D84-503106D2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9F05-08B2-AEB5-5837-5B643916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3F9AA-8CB6-DA5E-D339-275A284A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Trusted Adults can be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7325C-D7DA-6DAD-A39E-592CA81B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4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5400" b="1" dirty="0">
                <a:solidFill>
                  <a:srgbClr val="00B050"/>
                </a:solidFill>
              </a:rPr>
              <a:t>Parents			Aunts / Uncles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B050"/>
                </a:solidFill>
              </a:rPr>
              <a:t>Neighbors		Coaches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B050"/>
                </a:solidFill>
              </a:rPr>
              <a:t>Teachers 		Grandparents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BAF16-7C96-3A22-B41D-FA118020DF2F}"/>
              </a:ext>
            </a:extLst>
          </p:cNvPr>
          <p:cNvSpPr txBox="1"/>
          <p:nvPr/>
        </p:nvSpPr>
        <p:spPr>
          <a:xfrm>
            <a:off x="6149340" y="-134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617CD-7A77-E3EE-1023-377236C6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65937-DA77-898B-7433-0298F39E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10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B45179-B9F5-BF8D-5415-0FD879C2E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165142"/>
            <a:ext cx="9604248" cy="1311664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Things to keep in mind: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0FF315-BEC0-DDEA-0D08-DEA735134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194328"/>
              </p:ext>
            </p:extLst>
          </p:nvPr>
        </p:nvGraphicFramePr>
        <p:xfrm>
          <a:off x="702972" y="1950044"/>
          <a:ext cx="11489028" cy="510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043614-EEE1-D604-FF1A-BCCD572A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B8D66-3289-77E2-1745-E2410CB6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5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C431F-BD39-8235-753E-D38E5CA2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86512"/>
            <a:ext cx="3200400" cy="44611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To Review: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9437-46BE-84DD-C2DD-A517AB99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479108"/>
            <a:ext cx="6965549" cy="5875972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Take care of your growing brain/body</a:t>
            </a:r>
          </a:p>
          <a:p>
            <a:r>
              <a:rPr lang="en-US" sz="4800" dirty="0"/>
              <a:t> Saying “No” is the right thing to do</a:t>
            </a:r>
          </a:p>
          <a:p>
            <a:r>
              <a:rPr lang="en-US" sz="4800" dirty="0"/>
              <a:t> Never pressure someone when they say no </a:t>
            </a:r>
          </a:p>
          <a:p>
            <a:r>
              <a:rPr lang="en-US" sz="4800" dirty="0"/>
              <a:t> Coping skills are helpful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DFE8B-9C98-0837-4DCC-D190632A5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3E8E7-0A72-E81D-2D2F-458FD646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99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18621-C914-704D-A12C-2462A8C6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500" y="2794881"/>
            <a:ext cx="5115029" cy="17313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2BC76360-F40D-F2A4-E045-267F1B9F6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510" y="1771270"/>
            <a:ext cx="3728610" cy="372861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959A3-1B4C-94F0-0F10-F120125A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1815-2FA2-036E-92A1-ED86131D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9681-03BD-CEB3-CF6D-C355FE95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Nicotine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C408-5A47-185A-6A1E-762886E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0" dirty="0">
                <a:solidFill>
                  <a:srgbClr val="C00000"/>
                </a:solidFill>
              </a:rPr>
              <a:t>Smoking  =  Harmful</a:t>
            </a:r>
          </a:p>
          <a:p>
            <a:pPr marL="0" indent="0">
              <a:buNone/>
            </a:pPr>
            <a:endParaRPr lang="en-US" sz="4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4800" dirty="0"/>
              <a:t>But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727DB-5022-6149-B584-3E9F8E1CB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754" y="1168225"/>
            <a:ext cx="4521549" cy="45215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052B7-A1B5-E2D6-CDCE-F2886623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45EF6-991A-AE38-C2E4-DAA58946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9681-03BD-CEB3-CF6D-C355FE9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Smoking 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C408-5A47-185A-6A1E-762886E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/>
              <a:t>Yet, some people still smoke.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Why might that be?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94192-C028-17E8-F65B-1599C3C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1B532-6B95-579C-3763-A1834C8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9681-03BD-CEB3-CF6D-C355FE9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What did it take for people to stop smoking?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6C36F9-E401-C7B1-56A9-CBBF1107A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461954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E21E-2E27-8FB4-0BB1-8893A603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80BB6-2916-24C8-4F18-DCF98D38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6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descr="Teen Substance Use &amp; Abuse (Alcohol, Tobacco, Vaping, Marijuana, and More)">
            <a:hlinkClick r:id="" action="ppaction://media"/>
            <a:extLst>
              <a:ext uri="{FF2B5EF4-FFF2-40B4-BE49-F238E27FC236}">
                <a16:creationId xmlns:a16="http://schemas.microsoft.com/office/drawing/2014/main" id="{6A41BF05-3C5C-AE1F-6E76-5857CEC410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4400" y="501396"/>
            <a:ext cx="10287000" cy="581215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3CFF0E-7540-4CF2-58B5-64720185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E946E-4247-813B-AB36-60274882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9681-03BD-CEB3-CF6D-C355FE9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Question: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C408-5A47-185A-6A1E-762886E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6074135" cy="4517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So, what about alcohol and marijuana?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i="1" dirty="0"/>
              <a:t> How are they harmful?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B1FAE-969B-E3C2-A22C-CC233560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4A571-CC56-B978-98ED-37D38477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6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9681-03BD-CEB3-CF6D-C355FE95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Alcohol: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5C408-5A47-185A-6A1E-762886E2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Let’s discuss alcohol first.</a:t>
            </a:r>
          </a:p>
          <a:p>
            <a:pPr>
              <a:buFont typeface="Wingdings" pitchFamily="2" charset="2"/>
              <a:buChar char="Ø"/>
            </a:pPr>
            <a:endParaRPr lang="en-US" sz="3600" dirty="0"/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 What are the dangers?</a:t>
            </a:r>
          </a:p>
        </p:txBody>
      </p:sp>
      <p:pic>
        <p:nvPicPr>
          <p:cNvPr id="5" name="Picture 4" descr="A yellow can with a face drawn on it&#10;&#10;Description automatically generated">
            <a:extLst>
              <a:ext uri="{FF2B5EF4-FFF2-40B4-BE49-F238E27FC236}">
                <a16:creationId xmlns:a16="http://schemas.microsoft.com/office/drawing/2014/main" id="{77439BEC-B703-614F-B7C5-574753C2A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D6C81-A70E-3B7B-5A5A-DE1C0DEC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8E65D-FABA-ECE7-2093-E16F5F91A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84CC66-B77E-E1CC-D89F-C1BE4BFEE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372" y="560631"/>
            <a:ext cx="10515600" cy="951177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Harmful Impacts of Alcohol Use:</a:t>
            </a:r>
            <a:endParaRPr lang="en-US" sz="48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2E0530-2740-9669-E65E-06CAFF6549CB}"/>
              </a:ext>
            </a:extLst>
          </p:cNvPr>
          <p:cNvSpPr txBox="1">
            <a:spLocks/>
          </p:cNvSpPr>
          <p:nvPr/>
        </p:nvSpPr>
        <p:spPr>
          <a:xfrm>
            <a:off x="514793" y="1632214"/>
            <a:ext cx="11162414" cy="466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Physical impacts </a:t>
            </a:r>
            <a:r>
              <a:rPr lang="en-US" sz="4400" dirty="0">
                <a:solidFill>
                  <a:srgbClr val="0070C0"/>
                </a:solidFill>
              </a:rPr>
              <a:t>(liver disease) 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Emotional effects </a:t>
            </a:r>
            <a:r>
              <a:rPr lang="en-US" sz="4400" dirty="0">
                <a:solidFill>
                  <a:srgbClr val="0070C0"/>
                </a:solidFill>
              </a:rPr>
              <a:t>(depression)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Accidents</a:t>
            </a:r>
            <a:r>
              <a:rPr lang="en-US" sz="4400" dirty="0">
                <a:solidFill>
                  <a:srgbClr val="0070C0"/>
                </a:solidFill>
              </a:rPr>
              <a:t> (driving, drowning, etc.)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Poor decisions </a:t>
            </a:r>
            <a:r>
              <a:rPr lang="en-US" sz="4400" dirty="0">
                <a:solidFill>
                  <a:srgbClr val="0070C0"/>
                </a:solidFill>
              </a:rPr>
              <a:t>(bad judgment, regrets)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Addiction</a:t>
            </a:r>
            <a:r>
              <a:rPr lang="en-US" sz="4400" dirty="0">
                <a:solidFill>
                  <a:srgbClr val="0070C0"/>
                </a:solidFill>
              </a:rPr>
              <a:t> (alcoholism)</a:t>
            </a:r>
          </a:p>
          <a:p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Impairs your developing brain</a:t>
            </a:r>
          </a:p>
          <a:p>
            <a:endParaRPr lang="en-US" sz="3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3128A3-45ED-F47E-3B46-4A153385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64BC-0B42-6369-FC6A-4667B49D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24A-581E-A34C-A8E2-ADAD60119F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9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1376</Words>
  <Application>Microsoft Macintosh PowerPoint</Application>
  <PresentationFormat>Widescreen</PresentationFormat>
  <Paragraphs>219</Paragraphs>
  <Slides>29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Wingdings</vt:lpstr>
      <vt:lpstr>Office Theme</vt:lpstr>
      <vt:lpstr>Belmont Wellness Coalition  Protecting Your Growing Brain from Nicotine,  Alcohol and Marijuana</vt:lpstr>
      <vt:lpstr>Why We’re Here</vt:lpstr>
      <vt:lpstr>Nicotine </vt:lpstr>
      <vt:lpstr>Smoking </vt:lpstr>
      <vt:lpstr>What did it take for people to stop smoking? </vt:lpstr>
      <vt:lpstr>PowerPoint Presentation</vt:lpstr>
      <vt:lpstr>Question:</vt:lpstr>
      <vt:lpstr>Alcohol:</vt:lpstr>
      <vt:lpstr>Harmful Impacts of Alcohol Use:</vt:lpstr>
      <vt:lpstr> Young brains are vulnerable - why is that?</vt:lpstr>
      <vt:lpstr>Your brain:</vt:lpstr>
      <vt:lpstr>Alcohol and Accidents</vt:lpstr>
      <vt:lpstr>What is addiction?</vt:lpstr>
      <vt:lpstr>Addiction</vt:lpstr>
      <vt:lpstr>What about marijuana?</vt:lpstr>
      <vt:lpstr>Marijuana (weed, pot, cannabis)</vt:lpstr>
      <vt:lpstr>PowerPoint Presentation</vt:lpstr>
      <vt:lpstr>PowerPoint Presentation</vt:lpstr>
      <vt:lpstr>What is Vaping?</vt:lpstr>
      <vt:lpstr>Staying Safe / Good Decision Making:</vt:lpstr>
      <vt:lpstr>How to Stay Safe: </vt:lpstr>
      <vt:lpstr>PowerPoint Presentation</vt:lpstr>
      <vt:lpstr>Coping Skills:</vt:lpstr>
      <vt:lpstr>PowerPoint Presentation</vt:lpstr>
      <vt:lpstr>Adults you trust:</vt:lpstr>
      <vt:lpstr>Trusted Adults can be ….</vt:lpstr>
      <vt:lpstr>Things to keep in mind:</vt:lpstr>
      <vt:lpstr>To Review: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Belmont Wellness Coalition Presents:   The Impact of Substances  Risk and Protective Factors re: Substance Misuse  Refusal Skills  Tips for Youth </dc:title>
  <dc:creator>Maeve Kennelly</dc:creator>
  <cp:lastModifiedBy>Maeve Kennelly</cp:lastModifiedBy>
  <cp:revision>19</cp:revision>
  <dcterms:created xsi:type="dcterms:W3CDTF">2024-04-22T16:16:57Z</dcterms:created>
  <dcterms:modified xsi:type="dcterms:W3CDTF">2024-05-07T16:44:52Z</dcterms:modified>
</cp:coreProperties>
</file>